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87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59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6" r:id="rId32"/>
    <p:sldId id="297" r:id="rId33"/>
    <p:sldId id="298" r:id="rId34"/>
    <p:sldId id="299" r:id="rId35"/>
    <p:sldId id="300" r:id="rId36"/>
    <p:sldId id="301" r:id="rId37"/>
    <p:sldId id="295" r:id="rId38"/>
    <p:sldId id="267" r:id="rId39"/>
  </p:sldIdLst>
  <p:sldSz cx="9144000" cy="6858000" type="screen4x3"/>
  <p:notesSz cx="6858000" cy="9144000"/>
  <p:embeddedFontLst>
    <p:embeddedFont>
      <p:font typeface="Wingdings 2" panose="05020102010507070707" pitchFamily="18" charset="2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Franklin Gothic Medium" panose="020B0603020102020204" pitchFamily="34" charset="0"/>
      <p:regular r:id="rId46"/>
      <p:italic r:id="rId47"/>
    </p:embeddedFont>
    <p:embeddedFont>
      <p:font typeface="a_AlgeriusCaps" panose="020B0604020202020204" charset="-52"/>
      <p:regular r:id="rId48"/>
    </p:embeddedFont>
    <p:embeddedFont>
      <p:font typeface="Cambria" panose="02040503050406030204" pitchFamily="18" charset="0"/>
      <p:regular r:id="rId49"/>
      <p:bold r:id="rId50"/>
      <p:italic r:id="rId51"/>
      <p:boldItalic r:id="rId52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CCFF99"/>
    <a:srgbClr val="99FFCC"/>
    <a:srgbClr val="FFCCFF"/>
    <a:srgbClr val="FFFF99"/>
    <a:srgbClr val="CC99FF"/>
    <a:srgbClr val="B2B2B2"/>
    <a:srgbClr val="CCFFFF"/>
    <a:srgbClr val="E5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2" autoAdjust="0"/>
    <p:restoredTop sz="94660"/>
  </p:normalViewPr>
  <p:slideViewPr>
    <p:cSldViewPr showGuides="1">
      <p:cViewPr>
        <p:scale>
          <a:sx n="80" d="100"/>
          <a:sy n="80" d="100"/>
        </p:scale>
        <p:origin x="-120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19F200-9BED-4F9B-A7E7-8A774C2D1C63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B3AE619F-D126-4991-BD74-BCD601560E64}">
      <dgm:prSet phldrT="[Текст]" custT="1"/>
      <dgm:spPr>
        <a:solidFill>
          <a:srgbClr val="92D050"/>
        </a:solidFill>
        <a:ln>
          <a:solidFill>
            <a:srgbClr val="00B050"/>
          </a:solidFill>
        </a:ln>
      </dgm:spPr>
      <dgm:t>
        <a:bodyPr/>
        <a:lstStyle/>
        <a:p>
          <a:pPr marL="0" indent="355600"/>
          <a:r>
            <a:rPr lang="ru-RU" sz="3200" dirty="0" smtClean="0">
              <a:ln>
                <a:solidFill>
                  <a:schemeClr val="bg1"/>
                </a:solidFill>
              </a:ln>
              <a:latin typeface="Calibri" panose="020F0502020204030204" pitchFamily="34" charset="0"/>
            </a:rPr>
            <a:t>Бывает горная …</a:t>
          </a:r>
          <a:endParaRPr lang="ru-RU" sz="3200" dirty="0">
            <a:ln>
              <a:solidFill>
                <a:schemeClr val="bg1"/>
              </a:solidFill>
            </a:ln>
            <a:latin typeface="Calibri" panose="020F0502020204030204" pitchFamily="34" charset="0"/>
          </a:endParaRPr>
        </a:p>
      </dgm:t>
    </dgm:pt>
    <dgm:pt modelId="{ECA2FE5B-9A56-456B-B7C9-855D8A4FF673}" type="parTrans" cxnId="{B4433B83-1F78-4429-83F6-F3FA3C660B76}">
      <dgm:prSet/>
      <dgm:spPr/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9118D600-5F03-4CB6-86E9-54C403A9F6CD}" type="sibTrans" cxnId="{B4433B83-1F78-4429-83F6-F3FA3C660B76}">
      <dgm:prSet/>
      <dgm:spPr>
        <a:ln>
          <a:solidFill>
            <a:srgbClr val="00B050"/>
          </a:solidFill>
        </a:ln>
      </dgm:spPr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1C702D1E-C8A0-4632-AE04-6733AE9FEB88}">
      <dgm:prSet phldrT="[Текст]" custT="1"/>
      <dgm:spPr>
        <a:solidFill>
          <a:srgbClr val="92D050"/>
        </a:solidFill>
        <a:ln>
          <a:solidFill>
            <a:srgbClr val="00B050"/>
          </a:solidFill>
        </a:ln>
      </dgm:spPr>
      <dgm:t>
        <a:bodyPr/>
        <a:lstStyle/>
        <a:p>
          <a:pPr marL="0" indent="355600"/>
          <a:r>
            <a:rPr lang="ru-RU" sz="3200" dirty="0" smtClean="0">
              <a:ln>
                <a:solidFill>
                  <a:schemeClr val="bg1"/>
                </a:solidFill>
              </a:ln>
              <a:latin typeface="Calibri" panose="020F0502020204030204" pitchFamily="34" charset="0"/>
            </a:rPr>
            <a:t>Бывает золотая …</a:t>
          </a:r>
          <a:endParaRPr lang="ru-RU" sz="3200" dirty="0">
            <a:ln>
              <a:solidFill>
                <a:schemeClr val="bg1"/>
              </a:solidFill>
            </a:ln>
            <a:latin typeface="Calibri" panose="020F0502020204030204" pitchFamily="34" charset="0"/>
          </a:endParaRPr>
        </a:p>
      </dgm:t>
    </dgm:pt>
    <dgm:pt modelId="{FEDDD354-F6C7-45B0-80A0-69D8EDB56D82}" type="parTrans" cxnId="{7E502407-5062-4FCD-9172-DF6CD89086D1}">
      <dgm:prSet/>
      <dgm:spPr/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D92F3DCE-DD21-40BD-A69D-8E5FFA7B04CA}" type="sibTrans" cxnId="{7E502407-5062-4FCD-9172-DF6CD89086D1}">
      <dgm:prSet/>
      <dgm:spPr/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C975CA79-00E1-4A79-AD22-20B06C3D764E}">
      <dgm:prSet phldrT="[Текст]" custT="1"/>
      <dgm:spPr>
        <a:solidFill>
          <a:srgbClr val="92D050"/>
        </a:solidFill>
        <a:ln>
          <a:solidFill>
            <a:srgbClr val="00B050"/>
          </a:solidFill>
        </a:ln>
      </dgm:spPr>
      <dgm:t>
        <a:bodyPr/>
        <a:lstStyle/>
        <a:p>
          <a:pPr marL="0" indent="355600"/>
          <a:r>
            <a:rPr lang="ru-RU" sz="3200" dirty="0" smtClean="0">
              <a:ln>
                <a:solidFill>
                  <a:schemeClr val="bg1"/>
                </a:solidFill>
              </a:ln>
              <a:latin typeface="Calibri" panose="020F0502020204030204" pitchFamily="34" charset="0"/>
            </a:rPr>
            <a:t>Бывает якорная …</a:t>
          </a:r>
          <a:endParaRPr lang="ru-RU" sz="3200" dirty="0">
            <a:ln>
              <a:solidFill>
                <a:schemeClr val="bg1"/>
              </a:solidFill>
            </a:ln>
            <a:latin typeface="Calibri" panose="020F0502020204030204" pitchFamily="34" charset="0"/>
          </a:endParaRPr>
        </a:p>
      </dgm:t>
    </dgm:pt>
    <dgm:pt modelId="{AA8C870C-1A8D-46B7-8FEC-8AEC34D6E926}" type="parTrans" cxnId="{B09806F4-1BF2-464C-A6A0-11C160EDCE0D}">
      <dgm:prSet/>
      <dgm:spPr/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81A44E2F-CD7E-4E79-A169-B5F40D970204}" type="sibTrans" cxnId="{B09806F4-1BF2-464C-A6A0-11C160EDCE0D}">
      <dgm:prSet/>
      <dgm:spPr/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72643335-A560-4C40-A6C4-A6EC467D6093}" type="pres">
      <dgm:prSet presAssocID="{3719F200-9BED-4F9B-A7E7-8A774C2D1C6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C836259-A0BA-4B20-95A1-91E174606C30}" type="pres">
      <dgm:prSet presAssocID="{3719F200-9BED-4F9B-A7E7-8A774C2D1C63}" presName="Name1" presStyleCnt="0"/>
      <dgm:spPr/>
    </dgm:pt>
    <dgm:pt modelId="{15A24ABF-2541-401B-8BAB-B8E98A861841}" type="pres">
      <dgm:prSet presAssocID="{3719F200-9BED-4F9B-A7E7-8A774C2D1C63}" presName="cycle" presStyleCnt="0"/>
      <dgm:spPr/>
    </dgm:pt>
    <dgm:pt modelId="{938FB4C9-18F9-4337-B071-EBC7742D5F03}" type="pres">
      <dgm:prSet presAssocID="{3719F200-9BED-4F9B-A7E7-8A774C2D1C63}" presName="srcNode" presStyleLbl="node1" presStyleIdx="0" presStyleCnt="3"/>
      <dgm:spPr/>
    </dgm:pt>
    <dgm:pt modelId="{0E98331B-45C4-4D59-A4BE-0D11303E5BEB}" type="pres">
      <dgm:prSet presAssocID="{3719F200-9BED-4F9B-A7E7-8A774C2D1C63}" presName="conn" presStyleLbl="parChTrans1D2" presStyleIdx="0" presStyleCnt="1"/>
      <dgm:spPr/>
      <dgm:t>
        <a:bodyPr/>
        <a:lstStyle/>
        <a:p>
          <a:endParaRPr lang="ru-RU"/>
        </a:p>
      </dgm:t>
    </dgm:pt>
    <dgm:pt modelId="{B63DBC07-F5F8-467D-A160-DBB3EC718530}" type="pres">
      <dgm:prSet presAssocID="{3719F200-9BED-4F9B-A7E7-8A774C2D1C63}" presName="extraNode" presStyleLbl="node1" presStyleIdx="0" presStyleCnt="3"/>
      <dgm:spPr/>
    </dgm:pt>
    <dgm:pt modelId="{E9469CCC-F602-4B7D-A84B-5B7ECC9B53AB}" type="pres">
      <dgm:prSet presAssocID="{3719F200-9BED-4F9B-A7E7-8A774C2D1C63}" presName="dstNode" presStyleLbl="node1" presStyleIdx="0" presStyleCnt="3"/>
      <dgm:spPr/>
    </dgm:pt>
    <dgm:pt modelId="{79F52BD3-BF3F-4408-B16B-816B3F7C19CD}" type="pres">
      <dgm:prSet presAssocID="{B3AE619F-D126-4991-BD74-BCD601560E64}" presName="text_1" presStyleLbl="node1" presStyleIdx="0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0666B501-DC99-4697-BDAF-0C87DD166CB5}" type="pres">
      <dgm:prSet presAssocID="{B3AE619F-D126-4991-BD74-BCD601560E64}" presName="accent_1" presStyleCnt="0"/>
      <dgm:spPr/>
    </dgm:pt>
    <dgm:pt modelId="{0E767E3D-DE7D-4F51-942E-FDB9378C71C3}" type="pres">
      <dgm:prSet presAssocID="{B3AE619F-D126-4991-BD74-BCD601560E64}" presName="accentRepeatNode" presStyleLbl="solidFgAcc1" presStyleIdx="0" presStyleCnt="3"/>
      <dgm:spPr/>
    </dgm:pt>
    <dgm:pt modelId="{91383B78-B7E3-4F4D-BCD2-BD0E705D8D64}" type="pres">
      <dgm:prSet presAssocID="{1C702D1E-C8A0-4632-AE04-6733AE9FEB88}" presName="text_2" presStyleLbl="node1" presStyleIdx="1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EF14C355-EFE6-4768-AC8A-88634D7B98A4}" type="pres">
      <dgm:prSet presAssocID="{1C702D1E-C8A0-4632-AE04-6733AE9FEB88}" presName="accent_2" presStyleCnt="0"/>
      <dgm:spPr/>
    </dgm:pt>
    <dgm:pt modelId="{2CA93B1B-36F3-45F6-A83A-B308B588FF80}" type="pres">
      <dgm:prSet presAssocID="{1C702D1E-C8A0-4632-AE04-6733AE9FEB88}" presName="accentRepeatNode" presStyleLbl="solidFgAcc1" presStyleIdx="1" presStyleCnt="3"/>
      <dgm:spPr/>
    </dgm:pt>
    <dgm:pt modelId="{5751CB86-2B78-455B-8CBD-8E2F7B2EABFC}" type="pres">
      <dgm:prSet presAssocID="{C975CA79-00E1-4A79-AD22-20B06C3D764E}" presName="text_3" presStyleLbl="node1" presStyleIdx="2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6FE9EA3-306D-4B07-9E08-985DF7809F75}" type="pres">
      <dgm:prSet presAssocID="{C975CA79-00E1-4A79-AD22-20B06C3D764E}" presName="accent_3" presStyleCnt="0"/>
      <dgm:spPr/>
    </dgm:pt>
    <dgm:pt modelId="{FD0C8536-D187-4702-8CF8-5B4133912F02}" type="pres">
      <dgm:prSet presAssocID="{C975CA79-00E1-4A79-AD22-20B06C3D764E}" presName="accentRepeatNode" presStyleLbl="solidFgAcc1" presStyleIdx="2" presStyleCnt="3"/>
      <dgm:spPr/>
    </dgm:pt>
  </dgm:ptLst>
  <dgm:cxnLst>
    <dgm:cxn modelId="{AF95085A-9C40-4038-9F07-E6F5159A9494}" type="presOf" srcId="{3719F200-9BED-4F9B-A7E7-8A774C2D1C63}" destId="{72643335-A560-4C40-A6C4-A6EC467D6093}" srcOrd="0" destOrd="0" presId="urn:microsoft.com/office/officeart/2008/layout/VerticalCurvedList"/>
    <dgm:cxn modelId="{B4433B83-1F78-4429-83F6-F3FA3C660B76}" srcId="{3719F200-9BED-4F9B-A7E7-8A774C2D1C63}" destId="{B3AE619F-D126-4991-BD74-BCD601560E64}" srcOrd="0" destOrd="0" parTransId="{ECA2FE5B-9A56-456B-B7C9-855D8A4FF673}" sibTransId="{9118D600-5F03-4CB6-86E9-54C403A9F6CD}"/>
    <dgm:cxn modelId="{525653E2-1AE4-4860-A076-D66C2BEBAAFD}" type="presOf" srcId="{C975CA79-00E1-4A79-AD22-20B06C3D764E}" destId="{5751CB86-2B78-455B-8CBD-8E2F7B2EABFC}" srcOrd="0" destOrd="0" presId="urn:microsoft.com/office/officeart/2008/layout/VerticalCurvedList"/>
    <dgm:cxn modelId="{2B427313-0ADA-4EF0-B1CC-918D7BCD9289}" type="presOf" srcId="{9118D600-5F03-4CB6-86E9-54C403A9F6CD}" destId="{0E98331B-45C4-4D59-A4BE-0D11303E5BEB}" srcOrd="0" destOrd="0" presId="urn:microsoft.com/office/officeart/2008/layout/VerticalCurvedList"/>
    <dgm:cxn modelId="{B5F47857-4F05-4B07-8DA3-C1EAC3E3668E}" type="presOf" srcId="{B3AE619F-D126-4991-BD74-BCD601560E64}" destId="{79F52BD3-BF3F-4408-B16B-816B3F7C19CD}" srcOrd="0" destOrd="0" presId="urn:microsoft.com/office/officeart/2008/layout/VerticalCurvedList"/>
    <dgm:cxn modelId="{7E502407-5062-4FCD-9172-DF6CD89086D1}" srcId="{3719F200-9BED-4F9B-A7E7-8A774C2D1C63}" destId="{1C702D1E-C8A0-4632-AE04-6733AE9FEB88}" srcOrd="1" destOrd="0" parTransId="{FEDDD354-F6C7-45B0-80A0-69D8EDB56D82}" sibTransId="{D92F3DCE-DD21-40BD-A69D-8E5FFA7B04CA}"/>
    <dgm:cxn modelId="{FF8E3810-6226-414F-8C88-B77B2E579379}" type="presOf" srcId="{1C702D1E-C8A0-4632-AE04-6733AE9FEB88}" destId="{91383B78-B7E3-4F4D-BCD2-BD0E705D8D64}" srcOrd="0" destOrd="0" presId="urn:microsoft.com/office/officeart/2008/layout/VerticalCurvedList"/>
    <dgm:cxn modelId="{B09806F4-1BF2-464C-A6A0-11C160EDCE0D}" srcId="{3719F200-9BED-4F9B-A7E7-8A774C2D1C63}" destId="{C975CA79-00E1-4A79-AD22-20B06C3D764E}" srcOrd="2" destOrd="0" parTransId="{AA8C870C-1A8D-46B7-8FEC-8AEC34D6E926}" sibTransId="{81A44E2F-CD7E-4E79-A169-B5F40D970204}"/>
    <dgm:cxn modelId="{F859BADA-3AEA-4879-9F3F-2022DBFCF130}" type="presParOf" srcId="{72643335-A560-4C40-A6C4-A6EC467D6093}" destId="{AC836259-A0BA-4B20-95A1-91E174606C30}" srcOrd="0" destOrd="0" presId="urn:microsoft.com/office/officeart/2008/layout/VerticalCurvedList"/>
    <dgm:cxn modelId="{BEE8BD92-DB94-4E36-972D-45BB7D0B4F40}" type="presParOf" srcId="{AC836259-A0BA-4B20-95A1-91E174606C30}" destId="{15A24ABF-2541-401B-8BAB-B8E98A861841}" srcOrd="0" destOrd="0" presId="urn:microsoft.com/office/officeart/2008/layout/VerticalCurvedList"/>
    <dgm:cxn modelId="{A270D44B-8CF1-4707-8398-B65D46E35751}" type="presParOf" srcId="{15A24ABF-2541-401B-8BAB-B8E98A861841}" destId="{938FB4C9-18F9-4337-B071-EBC7742D5F03}" srcOrd="0" destOrd="0" presId="urn:microsoft.com/office/officeart/2008/layout/VerticalCurvedList"/>
    <dgm:cxn modelId="{6C0F23BA-16F0-4E42-806E-2FEB289BF677}" type="presParOf" srcId="{15A24ABF-2541-401B-8BAB-B8E98A861841}" destId="{0E98331B-45C4-4D59-A4BE-0D11303E5BEB}" srcOrd="1" destOrd="0" presId="urn:microsoft.com/office/officeart/2008/layout/VerticalCurvedList"/>
    <dgm:cxn modelId="{43D847AF-206C-4261-B0E1-B13C89553C8B}" type="presParOf" srcId="{15A24ABF-2541-401B-8BAB-B8E98A861841}" destId="{B63DBC07-F5F8-467D-A160-DBB3EC718530}" srcOrd="2" destOrd="0" presId="urn:microsoft.com/office/officeart/2008/layout/VerticalCurvedList"/>
    <dgm:cxn modelId="{D12B71FF-D7CD-442C-B8C0-9584EBD37036}" type="presParOf" srcId="{15A24ABF-2541-401B-8BAB-B8E98A861841}" destId="{E9469CCC-F602-4B7D-A84B-5B7ECC9B53AB}" srcOrd="3" destOrd="0" presId="urn:microsoft.com/office/officeart/2008/layout/VerticalCurvedList"/>
    <dgm:cxn modelId="{E7A95996-E3B3-4144-B6B6-254790043C88}" type="presParOf" srcId="{AC836259-A0BA-4B20-95A1-91E174606C30}" destId="{79F52BD3-BF3F-4408-B16B-816B3F7C19CD}" srcOrd="1" destOrd="0" presId="urn:microsoft.com/office/officeart/2008/layout/VerticalCurvedList"/>
    <dgm:cxn modelId="{87DEC1CE-8B2E-461D-AABF-4A03BE3FBA29}" type="presParOf" srcId="{AC836259-A0BA-4B20-95A1-91E174606C30}" destId="{0666B501-DC99-4697-BDAF-0C87DD166CB5}" srcOrd="2" destOrd="0" presId="urn:microsoft.com/office/officeart/2008/layout/VerticalCurvedList"/>
    <dgm:cxn modelId="{31963E92-40BD-4304-992B-D508CD9AAD49}" type="presParOf" srcId="{0666B501-DC99-4697-BDAF-0C87DD166CB5}" destId="{0E767E3D-DE7D-4F51-942E-FDB9378C71C3}" srcOrd="0" destOrd="0" presId="urn:microsoft.com/office/officeart/2008/layout/VerticalCurvedList"/>
    <dgm:cxn modelId="{48938BC8-1746-43E9-BD96-2267858F9662}" type="presParOf" srcId="{AC836259-A0BA-4B20-95A1-91E174606C30}" destId="{91383B78-B7E3-4F4D-BCD2-BD0E705D8D64}" srcOrd="3" destOrd="0" presId="urn:microsoft.com/office/officeart/2008/layout/VerticalCurvedList"/>
    <dgm:cxn modelId="{AF834B0F-DF54-4D6C-9D01-4CF1D7AA34B7}" type="presParOf" srcId="{AC836259-A0BA-4B20-95A1-91E174606C30}" destId="{EF14C355-EFE6-4768-AC8A-88634D7B98A4}" srcOrd="4" destOrd="0" presId="urn:microsoft.com/office/officeart/2008/layout/VerticalCurvedList"/>
    <dgm:cxn modelId="{C9B647D3-1051-4650-A2B7-831A9011355E}" type="presParOf" srcId="{EF14C355-EFE6-4768-AC8A-88634D7B98A4}" destId="{2CA93B1B-36F3-45F6-A83A-B308B588FF80}" srcOrd="0" destOrd="0" presId="urn:microsoft.com/office/officeart/2008/layout/VerticalCurvedList"/>
    <dgm:cxn modelId="{298BDC47-82DE-46E3-AA93-7DAFD03D82FE}" type="presParOf" srcId="{AC836259-A0BA-4B20-95A1-91E174606C30}" destId="{5751CB86-2B78-455B-8CBD-8E2F7B2EABFC}" srcOrd="5" destOrd="0" presId="urn:microsoft.com/office/officeart/2008/layout/VerticalCurvedList"/>
    <dgm:cxn modelId="{40A1D754-3576-4D07-A357-A2C8B6805CB2}" type="presParOf" srcId="{AC836259-A0BA-4B20-95A1-91E174606C30}" destId="{C6FE9EA3-306D-4B07-9E08-985DF7809F75}" srcOrd="6" destOrd="0" presId="urn:microsoft.com/office/officeart/2008/layout/VerticalCurvedList"/>
    <dgm:cxn modelId="{95B4E38E-FE01-4B68-93DC-038422B2A5C3}" type="presParOf" srcId="{C6FE9EA3-306D-4B07-9E08-985DF7809F75}" destId="{FD0C8536-D187-4702-8CF8-5B4133912F0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19F200-9BED-4F9B-A7E7-8A774C2D1C63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B3AE619F-D126-4991-BD74-BCD601560E64}">
      <dgm:prSet phldrT="[Текст]" custT="1"/>
      <dgm:spPr>
        <a:solidFill>
          <a:srgbClr val="92D050"/>
        </a:solidFill>
        <a:ln>
          <a:solidFill>
            <a:srgbClr val="00B050"/>
          </a:solidFill>
        </a:ln>
      </dgm:spPr>
      <dgm:t>
        <a:bodyPr/>
        <a:lstStyle/>
        <a:p>
          <a:pPr marL="0" indent="355600"/>
          <a:r>
            <a:rPr lang="ru-RU" sz="3200" dirty="0" smtClean="0">
              <a:ln>
                <a:solidFill>
                  <a:schemeClr val="bg1"/>
                </a:solidFill>
              </a:ln>
              <a:latin typeface="Calibri" panose="020F0502020204030204" pitchFamily="34" charset="0"/>
            </a:rPr>
            <a:t>Есть такое старинное женское имя…</a:t>
          </a:r>
          <a:endParaRPr lang="ru-RU" sz="3200" dirty="0">
            <a:ln>
              <a:solidFill>
                <a:schemeClr val="bg1"/>
              </a:solidFill>
            </a:ln>
            <a:latin typeface="Calibri" panose="020F0502020204030204" pitchFamily="34" charset="0"/>
          </a:endParaRPr>
        </a:p>
      </dgm:t>
    </dgm:pt>
    <dgm:pt modelId="{ECA2FE5B-9A56-456B-B7C9-855D8A4FF673}" type="parTrans" cxnId="{B4433B83-1F78-4429-83F6-F3FA3C660B76}">
      <dgm:prSet/>
      <dgm:spPr/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9118D600-5F03-4CB6-86E9-54C403A9F6CD}" type="sibTrans" cxnId="{B4433B83-1F78-4429-83F6-F3FA3C660B76}">
      <dgm:prSet/>
      <dgm:spPr>
        <a:ln>
          <a:solidFill>
            <a:srgbClr val="00B050"/>
          </a:solidFill>
        </a:ln>
      </dgm:spPr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1C702D1E-C8A0-4632-AE04-6733AE9FEB88}">
      <dgm:prSet phldrT="[Текст]" custT="1"/>
      <dgm:spPr>
        <a:solidFill>
          <a:srgbClr val="92D050"/>
        </a:solidFill>
        <a:ln>
          <a:solidFill>
            <a:srgbClr val="00B050"/>
          </a:solidFill>
        </a:ln>
      </dgm:spPr>
      <dgm:t>
        <a:bodyPr/>
        <a:lstStyle/>
        <a:p>
          <a:pPr marL="0" indent="355600"/>
          <a:r>
            <a:rPr lang="ru-RU" sz="3200" dirty="0" smtClean="0">
              <a:ln>
                <a:solidFill>
                  <a:schemeClr val="bg1"/>
                </a:solidFill>
              </a:ln>
              <a:latin typeface="Calibri" panose="020F0502020204030204" pitchFamily="34" charset="0"/>
            </a:rPr>
            <a:t>Так часто называют подделку…</a:t>
          </a:r>
          <a:endParaRPr lang="ru-RU" sz="3200" dirty="0">
            <a:ln>
              <a:solidFill>
                <a:schemeClr val="bg1"/>
              </a:solidFill>
            </a:ln>
            <a:latin typeface="Calibri" panose="020F0502020204030204" pitchFamily="34" charset="0"/>
          </a:endParaRPr>
        </a:p>
      </dgm:t>
    </dgm:pt>
    <dgm:pt modelId="{FEDDD354-F6C7-45B0-80A0-69D8EDB56D82}" type="parTrans" cxnId="{7E502407-5062-4FCD-9172-DF6CD89086D1}">
      <dgm:prSet/>
      <dgm:spPr/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D92F3DCE-DD21-40BD-A69D-8E5FFA7B04CA}" type="sibTrans" cxnId="{7E502407-5062-4FCD-9172-DF6CD89086D1}">
      <dgm:prSet/>
      <dgm:spPr/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C975CA79-00E1-4A79-AD22-20B06C3D764E}">
      <dgm:prSet phldrT="[Текст]" custT="1"/>
      <dgm:spPr>
        <a:solidFill>
          <a:srgbClr val="92D050"/>
        </a:solidFill>
        <a:ln>
          <a:solidFill>
            <a:srgbClr val="00B050"/>
          </a:solidFill>
        </a:ln>
      </dgm:spPr>
      <dgm:t>
        <a:bodyPr/>
        <a:lstStyle/>
        <a:p>
          <a:pPr marL="0" indent="355600"/>
          <a:r>
            <a:rPr lang="ru-RU" sz="3200" dirty="0" smtClean="0">
              <a:ln>
                <a:solidFill>
                  <a:schemeClr val="bg1"/>
                </a:solidFill>
              </a:ln>
              <a:latin typeface="Calibri" panose="020F0502020204030204" pitchFamily="34" charset="0"/>
            </a:rPr>
            <a:t>Есть такое дерево…</a:t>
          </a:r>
          <a:endParaRPr lang="ru-RU" sz="3200" dirty="0">
            <a:ln>
              <a:solidFill>
                <a:schemeClr val="bg1"/>
              </a:solidFill>
            </a:ln>
            <a:latin typeface="Calibri" panose="020F0502020204030204" pitchFamily="34" charset="0"/>
          </a:endParaRPr>
        </a:p>
      </dgm:t>
    </dgm:pt>
    <dgm:pt modelId="{AA8C870C-1A8D-46B7-8FEC-8AEC34D6E926}" type="parTrans" cxnId="{B09806F4-1BF2-464C-A6A0-11C160EDCE0D}">
      <dgm:prSet/>
      <dgm:spPr/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81A44E2F-CD7E-4E79-A169-B5F40D970204}" type="sibTrans" cxnId="{B09806F4-1BF2-464C-A6A0-11C160EDCE0D}">
      <dgm:prSet/>
      <dgm:spPr/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72643335-A560-4C40-A6C4-A6EC467D6093}" type="pres">
      <dgm:prSet presAssocID="{3719F200-9BED-4F9B-A7E7-8A774C2D1C6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C836259-A0BA-4B20-95A1-91E174606C30}" type="pres">
      <dgm:prSet presAssocID="{3719F200-9BED-4F9B-A7E7-8A774C2D1C63}" presName="Name1" presStyleCnt="0"/>
      <dgm:spPr/>
    </dgm:pt>
    <dgm:pt modelId="{15A24ABF-2541-401B-8BAB-B8E98A861841}" type="pres">
      <dgm:prSet presAssocID="{3719F200-9BED-4F9B-A7E7-8A774C2D1C63}" presName="cycle" presStyleCnt="0"/>
      <dgm:spPr/>
    </dgm:pt>
    <dgm:pt modelId="{938FB4C9-18F9-4337-B071-EBC7742D5F03}" type="pres">
      <dgm:prSet presAssocID="{3719F200-9BED-4F9B-A7E7-8A774C2D1C63}" presName="srcNode" presStyleLbl="node1" presStyleIdx="0" presStyleCnt="3"/>
      <dgm:spPr/>
    </dgm:pt>
    <dgm:pt modelId="{0E98331B-45C4-4D59-A4BE-0D11303E5BEB}" type="pres">
      <dgm:prSet presAssocID="{3719F200-9BED-4F9B-A7E7-8A774C2D1C63}" presName="conn" presStyleLbl="parChTrans1D2" presStyleIdx="0" presStyleCnt="1"/>
      <dgm:spPr/>
      <dgm:t>
        <a:bodyPr/>
        <a:lstStyle/>
        <a:p>
          <a:endParaRPr lang="ru-RU"/>
        </a:p>
      </dgm:t>
    </dgm:pt>
    <dgm:pt modelId="{B63DBC07-F5F8-467D-A160-DBB3EC718530}" type="pres">
      <dgm:prSet presAssocID="{3719F200-9BED-4F9B-A7E7-8A774C2D1C63}" presName="extraNode" presStyleLbl="node1" presStyleIdx="0" presStyleCnt="3"/>
      <dgm:spPr/>
    </dgm:pt>
    <dgm:pt modelId="{E9469CCC-F602-4B7D-A84B-5B7ECC9B53AB}" type="pres">
      <dgm:prSet presAssocID="{3719F200-9BED-4F9B-A7E7-8A774C2D1C63}" presName="dstNode" presStyleLbl="node1" presStyleIdx="0" presStyleCnt="3"/>
      <dgm:spPr/>
    </dgm:pt>
    <dgm:pt modelId="{79F52BD3-BF3F-4408-B16B-816B3F7C19CD}" type="pres">
      <dgm:prSet presAssocID="{B3AE619F-D126-4991-BD74-BCD601560E64}" presName="text_1" presStyleLbl="node1" presStyleIdx="0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0666B501-DC99-4697-BDAF-0C87DD166CB5}" type="pres">
      <dgm:prSet presAssocID="{B3AE619F-D126-4991-BD74-BCD601560E64}" presName="accent_1" presStyleCnt="0"/>
      <dgm:spPr/>
    </dgm:pt>
    <dgm:pt modelId="{0E767E3D-DE7D-4F51-942E-FDB9378C71C3}" type="pres">
      <dgm:prSet presAssocID="{B3AE619F-D126-4991-BD74-BCD601560E64}" presName="accentRepeatNode" presStyleLbl="solidFgAcc1" presStyleIdx="0" presStyleCnt="3"/>
      <dgm:spPr/>
    </dgm:pt>
    <dgm:pt modelId="{91383B78-B7E3-4F4D-BCD2-BD0E705D8D64}" type="pres">
      <dgm:prSet presAssocID="{1C702D1E-C8A0-4632-AE04-6733AE9FEB88}" presName="text_2" presStyleLbl="node1" presStyleIdx="1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EF14C355-EFE6-4768-AC8A-88634D7B98A4}" type="pres">
      <dgm:prSet presAssocID="{1C702D1E-C8A0-4632-AE04-6733AE9FEB88}" presName="accent_2" presStyleCnt="0"/>
      <dgm:spPr/>
    </dgm:pt>
    <dgm:pt modelId="{2CA93B1B-36F3-45F6-A83A-B308B588FF80}" type="pres">
      <dgm:prSet presAssocID="{1C702D1E-C8A0-4632-AE04-6733AE9FEB88}" presName="accentRepeatNode" presStyleLbl="solidFgAcc1" presStyleIdx="1" presStyleCnt="3"/>
      <dgm:spPr/>
    </dgm:pt>
    <dgm:pt modelId="{5751CB86-2B78-455B-8CBD-8E2F7B2EABFC}" type="pres">
      <dgm:prSet presAssocID="{C975CA79-00E1-4A79-AD22-20B06C3D764E}" presName="text_3" presStyleLbl="node1" presStyleIdx="2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6FE9EA3-306D-4B07-9E08-985DF7809F75}" type="pres">
      <dgm:prSet presAssocID="{C975CA79-00E1-4A79-AD22-20B06C3D764E}" presName="accent_3" presStyleCnt="0"/>
      <dgm:spPr/>
    </dgm:pt>
    <dgm:pt modelId="{FD0C8536-D187-4702-8CF8-5B4133912F02}" type="pres">
      <dgm:prSet presAssocID="{C975CA79-00E1-4A79-AD22-20B06C3D764E}" presName="accentRepeatNode" presStyleLbl="solidFgAcc1" presStyleIdx="2" presStyleCnt="3"/>
      <dgm:spPr/>
    </dgm:pt>
  </dgm:ptLst>
  <dgm:cxnLst>
    <dgm:cxn modelId="{B4433B83-1F78-4429-83F6-F3FA3C660B76}" srcId="{3719F200-9BED-4F9B-A7E7-8A774C2D1C63}" destId="{B3AE619F-D126-4991-BD74-BCD601560E64}" srcOrd="0" destOrd="0" parTransId="{ECA2FE5B-9A56-456B-B7C9-855D8A4FF673}" sibTransId="{9118D600-5F03-4CB6-86E9-54C403A9F6CD}"/>
    <dgm:cxn modelId="{CD005AC4-F916-4466-A85E-42FDEC105F14}" type="presOf" srcId="{9118D600-5F03-4CB6-86E9-54C403A9F6CD}" destId="{0E98331B-45C4-4D59-A4BE-0D11303E5BEB}" srcOrd="0" destOrd="0" presId="urn:microsoft.com/office/officeart/2008/layout/VerticalCurvedList"/>
    <dgm:cxn modelId="{D6EEB4B9-F498-4685-B092-B8667C283BBF}" type="presOf" srcId="{C975CA79-00E1-4A79-AD22-20B06C3D764E}" destId="{5751CB86-2B78-455B-8CBD-8E2F7B2EABFC}" srcOrd="0" destOrd="0" presId="urn:microsoft.com/office/officeart/2008/layout/VerticalCurvedList"/>
    <dgm:cxn modelId="{9EFD6E37-25A6-4A5C-8759-1B2861B16655}" type="presOf" srcId="{1C702D1E-C8A0-4632-AE04-6733AE9FEB88}" destId="{91383B78-B7E3-4F4D-BCD2-BD0E705D8D64}" srcOrd="0" destOrd="0" presId="urn:microsoft.com/office/officeart/2008/layout/VerticalCurvedList"/>
    <dgm:cxn modelId="{7E502407-5062-4FCD-9172-DF6CD89086D1}" srcId="{3719F200-9BED-4F9B-A7E7-8A774C2D1C63}" destId="{1C702D1E-C8A0-4632-AE04-6733AE9FEB88}" srcOrd="1" destOrd="0" parTransId="{FEDDD354-F6C7-45B0-80A0-69D8EDB56D82}" sibTransId="{D92F3DCE-DD21-40BD-A69D-8E5FFA7B04CA}"/>
    <dgm:cxn modelId="{8800D952-C925-48E8-9CD9-8C96738B0F69}" type="presOf" srcId="{B3AE619F-D126-4991-BD74-BCD601560E64}" destId="{79F52BD3-BF3F-4408-B16B-816B3F7C19CD}" srcOrd="0" destOrd="0" presId="urn:microsoft.com/office/officeart/2008/layout/VerticalCurvedList"/>
    <dgm:cxn modelId="{B09806F4-1BF2-464C-A6A0-11C160EDCE0D}" srcId="{3719F200-9BED-4F9B-A7E7-8A774C2D1C63}" destId="{C975CA79-00E1-4A79-AD22-20B06C3D764E}" srcOrd="2" destOrd="0" parTransId="{AA8C870C-1A8D-46B7-8FEC-8AEC34D6E926}" sibTransId="{81A44E2F-CD7E-4E79-A169-B5F40D970204}"/>
    <dgm:cxn modelId="{7CB39863-4D55-4B26-8802-5A9A4F295D19}" type="presOf" srcId="{3719F200-9BED-4F9B-A7E7-8A774C2D1C63}" destId="{72643335-A560-4C40-A6C4-A6EC467D6093}" srcOrd="0" destOrd="0" presId="urn:microsoft.com/office/officeart/2008/layout/VerticalCurvedList"/>
    <dgm:cxn modelId="{14FD75FB-634E-47B7-B843-6E7487D07FDB}" type="presParOf" srcId="{72643335-A560-4C40-A6C4-A6EC467D6093}" destId="{AC836259-A0BA-4B20-95A1-91E174606C30}" srcOrd="0" destOrd="0" presId="urn:microsoft.com/office/officeart/2008/layout/VerticalCurvedList"/>
    <dgm:cxn modelId="{CB09203D-5397-4A7D-87EE-2B1DF4268D11}" type="presParOf" srcId="{AC836259-A0BA-4B20-95A1-91E174606C30}" destId="{15A24ABF-2541-401B-8BAB-B8E98A861841}" srcOrd="0" destOrd="0" presId="urn:microsoft.com/office/officeart/2008/layout/VerticalCurvedList"/>
    <dgm:cxn modelId="{245D4E44-3C47-486F-ADF8-5084D142628F}" type="presParOf" srcId="{15A24ABF-2541-401B-8BAB-B8E98A861841}" destId="{938FB4C9-18F9-4337-B071-EBC7742D5F03}" srcOrd="0" destOrd="0" presId="urn:microsoft.com/office/officeart/2008/layout/VerticalCurvedList"/>
    <dgm:cxn modelId="{09EE117F-2AAC-40C6-83B8-AF57D6F3EF1F}" type="presParOf" srcId="{15A24ABF-2541-401B-8BAB-B8E98A861841}" destId="{0E98331B-45C4-4D59-A4BE-0D11303E5BEB}" srcOrd="1" destOrd="0" presId="urn:microsoft.com/office/officeart/2008/layout/VerticalCurvedList"/>
    <dgm:cxn modelId="{A3ED0241-2A58-4431-8D8B-13B1FBF813AC}" type="presParOf" srcId="{15A24ABF-2541-401B-8BAB-B8E98A861841}" destId="{B63DBC07-F5F8-467D-A160-DBB3EC718530}" srcOrd="2" destOrd="0" presId="urn:microsoft.com/office/officeart/2008/layout/VerticalCurvedList"/>
    <dgm:cxn modelId="{46F0CCAD-B877-4084-A706-331EDB2BC394}" type="presParOf" srcId="{15A24ABF-2541-401B-8BAB-B8E98A861841}" destId="{E9469CCC-F602-4B7D-A84B-5B7ECC9B53AB}" srcOrd="3" destOrd="0" presId="urn:microsoft.com/office/officeart/2008/layout/VerticalCurvedList"/>
    <dgm:cxn modelId="{8DED743A-C941-4A3A-A635-E87E52E2F130}" type="presParOf" srcId="{AC836259-A0BA-4B20-95A1-91E174606C30}" destId="{79F52BD3-BF3F-4408-B16B-816B3F7C19CD}" srcOrd="1" destOrd="0" presId="urn:microsoft.com/office/officeart/2008/layout/VerticalCurvedList"/>
    <dgm:cxn modelId="{7CCCB988-9B9E-42B6-BCB2-E49AE88160E1}" type="presParOf" srcId="{AC836259-A0BA-4B20-95A1-91E174606C30}" destId="{0666B501-DC99-4697-BDAF-0C87DD166CB5}" srcOrd="2" destOrd="0" presId="urn:microsoft.com/office/officeart/2008/layout/VerticalCurvedList"/>
    <dgm:cxn modelId="{02939EF0-4C78-49B5-9E93-4402EA93CF09}" type="presParOf" srcId="{0666B501-DC99-4697-BDAF-0C87DD166CB5}" destId="{0E767E3D-DE7D-4F51-942E-FDB9378C71C3}" srcOrd="0" destOrd="0" presId="urn:microsoft.com/office/officeart/2008/layout/VerticalCurvedList"/>
    <dgm:cxn modelId="{260D387F-B145-44B7-8F59-D9F8079D9E85}" type="presParOf" srcId="{AC836259-A0BA-4B20-95A1-91E174606C30}" destId="{91383B78-B7E3-4F4D-BCD2-BD0E705D8D64}" srcOrd="3" destOrd="0" presId="urn:microsoft.com/office/officeart/2008/layout/VerticalCurvedList"/>
    <dgm:cxn modelId="{E6E9642D-1D3D-4AA8-919D-931FA82078DA}" type="presParOf" srcId="{AC836259-A0BA-4B20-95A1-91E174606C30}" destId="{EF14C355-EFE6-4768-AC8A-88634D7B98A4}" srcOrd="4" destOrd="0" presId="urn:microsoft.com/office/officeart/2008/layout/VerticalCurvedList"/>
    <dgm:cxn modelId="{1F934F11-A6AB-4C2A-BD94-955CE1B4B3F7}" type="presParOf" srcId="{EF14C355-EFE6-4768-AC8A-88634D7B98A4}" destId="{2CA93B1B-36F3-45F6-A83A-B308B588FF80}" srcOrd="0" destOrd="0" presId="urn:microsoft.com/office/officeart/2008/layout/VerticalCurvedList"/>
    <dgm:cxn modelId="{52A8DCFF-2CB3-4171-B0C5-490815E4C945}" type="presParOf" srcId="{AC836259-A0BA-4B20-95A1-91E174606C30}" destId="{5751CB86-2B78-455B-8CBD-8E2F7B2EABFC}" srcOrd="5" destOrd="0" presId="urn:microsoft.com/office/officeart/2008/layout/VerticalCurvedList"/>
    <dgm:cxn modelId="{992A64B4-86D3-4E44-8EB5-D240640B16FA}" type="presParOf" srcId="{AC836259-A0BA-4B20-95A1-91E174606C30}" destId="{C6FE9EA3-306D-4B07-9E08-985DF7809F75}" srcOrd="6" destOrd="0" presId="urn:microsoft.com/office/officeart/2008/layout/VerticalCurvedList"/>
    <dgm:cxn modelId="{F0A3F962-6A67-4BBA-9A63-242ECBE6647E}" type="presParOf" srcId="{C6FE9EA3-306D-4B07-9E08-985DF7809F75}" destId="{FD0C8536-D187-4702-8CF8-5B4133912F0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19F200-9BED-4F9B-A7E7-8A774C2D1C63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B3AE619F-D126-4991-BD74-BCD601560E64}">
      <dgm:prSet phldrT="[Текст]" custT="1"/>
      <dgm:spPr>
        <a:solidFill>
          <a:srgbClr val="92D050"/>
        </a:solidFill>
        <a:ln>
          <a:solidFill>
            <a:srgbClr val="00B050"/>
          </a:solidFill>
        </a:ln>
      </dgm:spPr>
      <dgm:t>
        <a:bodyPr/>
        <a:lstStyle/>
        <a:p>
          <a:pPr marL="0" indent="355600"/>
          <a:r>
            <a: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 pitchFamily="34" charset="0"/>
            </a:rPr>
            <a:t>Живёт в море …</a:t>
          </a:r>
          <a:endParaRPr lang="ru-RU" sz="3200" dirty="0">
            <a:ln>
              <a:solidFill>
                <a:schemeClr val="bg1"/>
              </a:solidFill>
            </a:ln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ECA2FE5B-9A56-456B-B7C9-855D8A4FF673}" type="parTrans" cxnId="{B4433B83-1F78-4429-83F6-F3FA3C660B76}">
      <dgm:prSet/>
      <dgm:spPr/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9118D600-5F03-4CB6-86E9-54C403A9F6CD}" type="sibTrans" cxnId="{B4433B83-1F78-4429-83F6-F3FA3C660B76}">
      <dgm:prSet/>
      <dgm:spPr>
        <a:ln>
          <a:solidFill>
            <a:srgbClr val="00B050"/>
          </a:solidFill>
        </a:ln>
      </dgm:spPr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1C702D1E-C8A0-4632-AE04-6733AE9FEB88}">
      <dgm:prSet phldrT="[Текст]" custT="1"/>
      <dgm:spPr>
        <a:solidFill>
          <a:srgbClr val="92D050"/>
        </a:solidFill>
        <a:ln>
          <a:solidFill>
            <a:srgbClr val="00B050"/>
          </a:solidFill>
        </a:ln>
      </dgm:spPr>
      <dgm:t>
        <a:bodyPr/>
        <a:lstStyle/>
        <a:p>
          <a:pPr marL="0" indent="355600"/>
          <a:r>
            <a: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 pitchFamily="34" charset="0"/>
            </a:rPr>
            <a:t>Бывает на эстраде …</a:t>
          </a:r>
          <a:endParaRPr lang="ru-RU" sz="3200" dirty="0">
            <a:ln>
              <a:solidFill>
                <a:schemeClr val="bg1"/>
              </a:solidFill>
            </a:ln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FEDDD354-F6C7-45B0-80A0-69D8EDB56D82}" type="parTrans" cxnId="{7E502407-5062-4FCD-9172-DF6CD89086D1}">
      <dgm:prSet/>
      <dgm:spPr/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D92F3DCE-DD21-40BD-A69D-8E5FFA7B04CA}" type="sibTrans" cxnId="{7E502407-5062-4FCD-9172-DF6CD89086D1}">
      <dgm:prSet/>
      <dgm:spPr/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C975CA79-00E1-4A79-AD22-20B06C3D764E}">
      <dgm:prSet phldrT="[Текст]" custT="1"/>
      <dgm:spPr>
        <a:solidFill>
          <a:srgbClr val="92D050"/>
        </a:solidFill>
        <a:ln>
          <a:solidFill>
            <a:srgbClr val="00B050"/>
          </a:solidFill>
        </a:ln>
      </dgm:spPr>
      <dgm:t>
        <a:bodyPr/>
        <a:lstStyle/>
        <a:p>
          <a:pPr marL="0" indent="355600"/>
          <a:r>
            <a: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 pitchFamily="34" charset="0"/>
            </a:rPr>
            <a:t>Видна в ночном небе …</a:t>
          </a:r>
          <a:endParaRPr lang="ru-RU" sz="3200" dirty="0">
            <a:ln>
              <a:solidFill>
                <a:schemeClr val="bg1"/>
              </a:solidFill>
            </a:ln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AA8C870C-1A8D-46B7-8FEC-8AEC34D6E926}" type="parTrans" cxnId="{B09806F4-1BF2-464C-A6A0-11C160EDCE0D}">
      <dgm:prSet/>
      <dgm:spPr/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81A44E2F-CD7E-4E79-A169-B5F40D970204}" type="sibTrans" cxnId="{B09806F4-1BF2-464C-A6A0-11C160EDCE0D}">
      <dgm:prSet/>
      <dgm:spPr/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72643335-A560-4C40-A6C4-A6EC467D6093}" type="pres">
      <dgm:prSet presAssocID="{3719F200-9BED-4F9B-A7E7-8A774C2D1C6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C836259-A0BA-4B20-95A1-91E174606C30}" type="pres">
      <dgm:prSet presAssocID="{3719F200-9BED-4F9B-A7E7-8A774C2D1C63}" presName="Name1" presStyleCnt="0"/>
      <dgm:spPr/>
    </dgm:pt>
    <dgm:pt modelId="{15A24ABF-2541-401B-8BAB-B8E98A861841}" type="pres">
      <dgm:prSet presAssocID="{3719F200-9BED-4F9B-A7E7-8A774C2D1C63}" presName="cycle" presStyleCnt="0"/>
      <dgm:spPr/>
    </dgm:pt>
    <dgm:pt modelId="{938FB4C9-18F9-4337-B071-EBC7742D5F03}" type="pres">
      <dgm:prSet presAssocID="{3719F200-9BED-4F9B-A7E7-8A774C2D1C63}" presName="srcNode" presStyleLbl="node1" presStyleIdx="0" presStyleCnt="3"/>
      <dgm:spPr/>
    </dgm:pt>
    <dgm:pt modelId="{0E98331B-45C4-4D59-A4BE-0D11303E5BEB}" type="pres">
      <dgm:prSet presAssocID="{3719F200-9BED-4F9B-A7E7-8A774C2D1C63}" presName="conn" presStyleLbl="parChTrans1D2" presStyleIdx="0" presStyleCnt="1"/>
      <dgm:spPr/>
      <dgm:t>
        <a:bodyPr/>
        <a:lstStyle/>
        <a:p>
          <a:endParaRPr lang="ru-RU"/>
        </a:p>
      </dgm:t>
    </dgm:pt>
    <dgm:pt modelId="{B63DBC07-F5F8-467D-A160-DBB3EC718530}" type="pres">
      <dgm:prSet presAssocID="{3719F200-9BED-4F9B-A7E7-8A774C2D1C63}" presName="extraNode" presStyleLbl="node1" presStyleIdx="0" presStyleCnt="3"/>
      <dgm:spPr/>
    </dgm:pt>
    <dgm:pt modelId="{E9469CCC-F602-4B7D-A84B-5B7ECC9B53AB}" type="pres">
      <dgm:prSet presAssocID="{3719F200-9BED-4F9B-A7E7-8A774C2D1C63}" presName="dstNode" presStyleLbl="node1" presStyleIdx="0" presStyleCnt="3"/>
      <dgm:spPr/>
    </dgm:pt>
    <dgm:pt modelId="{79F52BD3-BF3F-4408-B16B-816B3F7C19CD}" type="pres">
      <dgm:prSet presAssocID="{B3AE619F-D126-4991-BD74-BCD601560E64}" presName="text_1" presStyleLbl="node1" presStyleIdx="0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0666B501-DC99-4697-BDAF-0C87DD166CB5}" type="pres">
      <dgm:prSet presAssocID="{B3AE619F-D126-4991-BD74-BCD601560E64}" presName="accent_1" presStyleCnt="0"/>
      <dgm:spPr/>
    </dgm:pt>
    <dgm:pt modelId="{0E767E3D-DE7D-4F51-942E-FDB9378C71C3}" type="pres">
      <dgm:prSet presAssocID="{B3AE619F-D126-4991-BD74-BCD601560E64}" presName="accentRepeatNode" presStyleLbl="solidFgAcc1" presStyleIdx="0" presStyleCnt="3"/>
      <dgm:spPr/>
    </dgm:pt>
    <dgm:pt modelId="{91383B78-B7E3-4F4D-BCD2-BD0E705D8D64}" type="pres">
      <dgm:prSet presAssocID="{1C702D1E-C8A0-4632-AE04-6733AE9FEB88}" presName="text_2" presStyleLbl="node1" presStyleIdx="1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EF14C355-EFE6-4768-AC8A-88634D7B98A4}" type="pres">
      <dgm:prSet presAssocID="{1C702D1E-C8A0-4632-AE04-6733AE9FEB88}" presName="accent_2" presStyleCnt="0"/>
      <dgm:spPr/>
    </dgm:pt>
    <dgm:pt modelId="{2CA93B1B-36F3-45F6-A83A-B308B588FF80}" type="pres">
      <dgm:prSet presAssocID="{1C702D1E-C8A0-4632-AE04-6733AE9FEB88}" presName="accentRepeatNode" presStyleLbl="solidFgAcc1" presStyleIdx="1" presStyleCnt="3"/>
      <dgm:spPr/>
    </dgm:pt>
    <dgm:pt modelId="{5751CB86-2B78-455B-8CBD-8E2F7B2EABFC}" type="pres">
      <dgm:prSet presAssocID="{C975CA79-00E1-4A79-AD22-20B06C3D764E}" presName="text_3" presStyleLbl="node1" presStyleIdx="2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6FE9EA3-306D-4B07-9E08-985DF7809F75}" type="pres">
      <dgm:prSet presAssocID="{C975CA79-00E1-4A79-AD22-20B06C3D764E}" presName="accent_3" presStyleCnt="0"/>
      <dgm:spPr/>
    </dgm:pt>
    <dgm:pt modelId="{FD0C8536-D187-4702-8CF8-5B4133912F02}" type="pres">
      <dgm:prSet presAssocID="{C975CA79-00E1-4A79-AD22-20B06C3D764E}" presName="accentRepeatNode" presStyleLbl="solidFgAcc1" presStyleIdx="2" presStyleCnt="3"/>
      <dgm:spPr/>
    </dgm:pt>
  </dgm:ptLst>
  <dgm:cxnLst>
    <dgm:cxn modelId="{B4433B83-1F78-4429-83F6-F3FA3C660B76}" srcId="{3719F200-9BED-4F9B-A7E7-8A774C2D1C63}" destId="{B3AE619F-D126-4991-BD74-BCD601560E64}" srcOrd="0" destOrd="0" parTransId="{ECA2FE5B-9A56-456B-B7C9-855D8A4FF673}" sibTransId="{9118D600-5F03-4CB6-86E9-54C403A9F6CD}"/>
    <dgm:cxn modelId="{7E502407-5062-4FCD-9172-DF6CD89086D1}" srcId="{3719F200-9BED-4F9B-A7E7-8A774C2D1C63}" destId="{1C702D1E-C8A0-4632-AE04-6733AE9FEB88}" srcOrd="1" destOrd="0" parTransId="{FEDDD354-F6C7-45B0-80A0-69D8EDB56D82}" sibTransId="{D92F3DCE-DD21-40BD-A69D-8E5FFA7B04CA}"/>
    <dgm:cxn modelId="{7A145792-E31E-438D-90D1-F4AA45101E4D}" type="presOf" srcId="{C975CA79-00E1-4A79-AD22-20B06C3D764E}" destId="{5751CB86-2B78-455B-8CBD-8E2F7B2EABFC}" srcOrd="0" destOrd="0" presId="urn:microsoft.com/office/officeart/2008/layout/VerticalCurvedList"/>
    <dgm:cxn modelId="{9C95A190-BDDB-4FCD-96E2-5B482F6191F2}" type="presOf" srcId="{B3AE619F-D126-4991-BD74-BCD601560E64}" destId="{79F52BD3-BF3F-4408-B16B-816B3F7C19CD}" srcOrd="0" destOrd="0" presId="urn:microsoft.com/office/officeart/2008/layout/VerticalCurvedList"/>
    <dgm:cxn modelId="{DD07F294-4AED-4835-8212-FB21555C36CA}" type="presOf" srcId="{9118D600-5F03-4CB6-86E9-54C403A9F6CD}" destId="{0E98331B-45C4-4D59-A4BE-0D11303E5BEB}" srcOrd="0" destOrd="0" presId="urn:microsoft.com/office/officeart/2008/layout/VerticalCurvedList"/>
    <dgm:cxn modelId="{B09806F4-1BF2-464C-A6A0-11C160EDCE0D}" srcId="{3719F200-9BED-4F9B-A7E7-8A774C2D1C63}" destId="{C975CA79-00E1-4A79-AD22-20B06C3D764E}" srcOrd="2" destOrd="0" parTransId="{AA8C870C-1A8D-46B7-8FEC-8AEC34D6E926}" sibTransId="{81A44E2F-CD7E-4E79-A169-B5F40D970204}"/>
    <dgm:cxn modelId="{778E584F-5B34-46A4-94C7-2151CCDEC229}" type="presOf" srcId="{3719F200-9BED-4F9B-A7E7-8A774C2D1C63}" destId="{72643335-A560-4C40-A6C4-A6EC467D6093}" srcOrd="0" destOrd="0" presId="urn:microsoft.com/office/officeart/2008/layout/VerticalCurvedList"/>
    <dgm:cxn modelId="{9EBB26CB-8C23-408D-8197-A29F2AFD46AF}" type="presOf" srcId="{1C702D1E-C8A0-4632-AE04-6733AE9FEB88}" destId="{91383B78-B7E3-4F4D-BCD2-BD0E705D8D64}" srcOrd="0" destOrd="0" presId="urn:microsoft.com/office/officeart/2008/layout/VerticalCurvedList"/>
    <dgm:cxn modelId="{09766224-4793-490C-8155-B81677A6B8C8}" type="presParOf" srcId="{72643335-A560-4C40-A6C4-A6EC467D6093}" destId="{AC836259-A0BA-4B20-95A1-91E174606C30}" srcOrd="0" destOrd="0" presId="urn:microsoft.com/office/officeart/2008/layout/VerticalCurvedList"/>
    <dgm:cxn modelId="{53E92AB6-E15A-40F6-802F-E7D11D903F2D}" type="presParOf" srcId="{AC836259-A0BA-4B20-95A1-91E174606C30}" destId="{15A24ABF-2541-401B-8BAB-B8E98A861841}" srcOrd="0" destOrd="0" presId="urn:microsoft.com/office/officeart/2008/layout/VerticalCurvedList"/>
    <dgm:cxn modelId="{54363C6F-528E-4DD6-9E2A-0C101F548D21}" type="presParOf" srcId="{15A24ABF-2541-401B-8BAB-B8E98A861841}" destId="{938FB4C9-18F9-4337-B071-EBC7742D5F03}" srcOrd="0" destOrd="0" presId="urn:microsoft.com/office/officeart/2008/layout/VerticalCurvedList"/>
    <dgm:cxn modelId="{60476446-0867-4C74-875D-57F993BA4767}" type="presParOf" srcId="{15A24ABF-2541-401B-8BAB-B8E98A861841}" destId="{0E98331B-45C4-4D59-A4BE-0D11303E5BEB}" srcOrd="1" destOrd="0" presId="urn:microsoft.com/office/officeart/2008/layout/VerticalCurvedList"/>
    <dgm:cxn modelId="{A699F95C-2388-44F4-9225-4FDF4C9C2FBB}" type="presParOf" srcId="{15A24ABF-2541-401B-8BAB-B8E98A861841}" destId="{B63DBC07-F5F8-467D-A160-DBB3EC718530}" srcOrd="2" destOrd="0" presId="urn:microsoft.com/office/officeart/2008/layout/VerticalCurvedList"/>
    <dgm:cxn modelId="{10F4A9DC-D461-4DAB-8F2B-6D48EDAAF06E}" type="presParOf" srcId="{15A24ABF-2541-401B-8BAB-B8E98A861841}" destId="{E9469CCC-F602-4B7D-A84B-5B7ECC9B53AB}" srcOrd="3" destOrd="0" presId="urn:microsoft.com/office/officeart/2008/layout/VerticalCurvedList"/>
    <dgm:cxn modelId="{11586B17-D4A4-4C72-84D4-77730956BA08}" type="presParOf" srcId="{AC836259-A0BA-4B20-95A1-91E174606C30}" destId="{79F52BD3-BF3F-4408-B16B-816B3F7C19CD}" srcOrd="1" destOrd="0" presId="urn:microsoft.com/office/officeart/2008/layout/VerticalCurvedList"/>
    <dgm:cxn modelId="{69D38A42-CBE0-41B2-A4F0-847DEE3F0527}" type="presParOf" srcId="{AC836259-A0BA-4B20-95A1-91E174606C30}" destId="{0666B501-DC99-4697-BDAF-0C87DD166CB5}" srcOrd="2" destOrd="0" presId="urn:microsoft.com/office/officeart/2008/layout/VerticalCurvedList"/>
    <dgm:cxn modelId="{AB76CFBC-AD1C-465D-9B0B-F4412AFE5385}" type="presParOf" srcId="{0666B501-DC99-4697-BDAF-0C87DD166CB5}" destId="{0E767E3D-DE7D-4F51-942E-FDB9378C71C3}" srcOrd="0" destOrd="0" presId="urn:microsoft.com/office/officeart/2008/layout/VerticalCurvedList"/>
    <dgm:cxn modelId="{00517AB2-E426-4B38-B9DF-027A817747DD}" type="presParOf" srcId="{AC836259-A0BA-4B20-95A1-91E174606C30}" destId="{91383B78-B7E3-4F4D-BCD2-BD0E705D8D64}" srcOrd="3" destOrd="0" presId="urn:microsoft.com/office/officeart/2008/layout/VerticalCurvedList"/>
    <dgm:cxn modelId="{A602DBDA-EB3C-43F9-B0D0-186D686E4178}" type="presParOf" srcId="{AC836259-A0BA-4B20-95A1-91E174606C30}" destId="{EF14C355-EFE6-4768-AC8A-88634D7B98A4}" srcOrd="4" destOrd="0" presId="urn:microsoft.com/office/officeart/2008/layout/VerticalCurvedList"/>
    <dgm:cxn modelId="{91764002-EA7C-4893-AA7A-CFF16E49DEA7}" type="presParOf" srcId="{EF14C355-EFE6-4768-AC8A-88634D7B98A4}" destId="{2CA93B1B-36F3-45F6-A83A-B308B588FF80}" srcOrd="0" destOrd="0" presId="urn:microsoft.com/office/officeart/2008/layout/VerticalCurvedList"/>
    <dgm:cxn modelId="{914FB66B-016D-4952-9C86-1A5AE52932C7}" type="presParOf" srcId="{AC836259-A0BA-4B20-95A1-91E174606C30}" destId="{5751CB86-2B78-455B-8CBD-8E2F7B2EABFC}" srcOrd="5" destOrd="0" presId="urn:microsoft.com/office/officeart/2008/layout/VerticalCurvedList"/>
    <dgm:cxn modelId="{B7CD28E6-55BE-4FDB-983C-5922978B7A38}" type="presParOf" srcId="{AC836259-A0BA-4B20-95A1-91E174606C30}" destId="{C6FE9EA3-306D-4B07-9E08-985DF7809F75}" srcOrd="6" destOrd="0" presId="urn:microsoft.com/office/officeart/2008/layout/VerticalCurvedList"/>
    <dgm:cxn modelId="{8243A539-BB3C-4653-A44A-582895F93116}" type="presParOf" srcId="{C6FE9EA3-306D-4B07-9E08-985DF7809F75}" destId="{FD0C8536-D187-4702-8CF8-5B4133912F0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19F200-9BED-4F9B-A7E7-8A774C2D1C63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B3AE619F-D126-4991-BD74-BCD601560E64}">
      <dgm:prSet phldrT="[Текст]" custT="1"/>
      <dgm:spPr>
        <a:solidFill>
          <a:srgbClr val="92D050"/>
        </a:solidFill>
        <a:ln>
          <a:solidFill>
            <a:srgbClr val="00B050"/>
          </a:solidFill>
        </a:ln>
      </dgm:spPr>
      <dgm:t>
        <a:bodyPr/>
        <a:lstStyle/>
        <a:p>
          <a:pPr marL="0" indent="355600"/>
          <a:r>
            <a: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 pitchFamily="34" charset="0"/>
            </a:rPr>
            <a:t>Был такой композитор …</a:t>
          </a:r>
          <a:endParaRPr lang="ru-RU" sz="3200" dirty="0">
            <a:ln>
              <a:solidFill>
                <a:schemeClr val="bg1"/>
              </a:solidFill>
            </a:ln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ECA2FE5B-9A56-456B-B7C9-855D8A4FF673}" type="parTrans" cxnId="{B4433B83-1F78-4429-83F6-F3FA3C660B76}">
      <dgm:prSet/>
      <dgm:spPr/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9118D600-5F03-4CB6-86E9-54C403A9F6CD}" type="sibTrans" cxnId="{B4433B83-1F78-4429-83F6-F3FA3C660B76}">
      <dgm:prSet/>
      <dgm:spPr>
        <a:ln>
          <a:solidFill>
            <a:srgbClr val="00B050"/>
          </a:solidFill>
        </a:ln>
      </dgm:spPr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1C702D1E-C8A0-4632-AE04-6733AE9FEB88}">
      <dgm:prSet phldrT="[Текст]" custT="1"/>
      <dgm:spPr>
        <a:solidFill>
          <a:srgbClr val="92D050"/>
        </a:solidFill>
        <a:ln>
          <a:solidFill>
            <a:srgbClr val="00B050"/>
          </a:solidFill>
        </a:ln>
      </dgm:spPr>
      <dgm:t>
        <a:bodyPr/>
        <a:lstStyle/>
        <a:p>
          <a:pPr marL="0" indent="355600"/>
          <a:r>
            <a: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 pitchFamily="34" charset="0"/>
            </a:rPr>
            <a:t>Растёт на дереве …</a:t>
          </a:r>
          <a:endParaRPr lang="ru-RU" sz="3200" dirty="0">
            <a:ln>
              <a:solidFill>
                <a:schemeClr val="bg1"/>
              </a:solidFill>
            </a:ln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FEDDD354-F6C7-45B0-80A0-69D8EDB56D82}" type="parTrans" cxnId="{7E502407-5062-4FCD-9172-DF6CD89086D1}">
      <dgm:prSet/>
      <dgm:spPr/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D92F3DCE-DD21-40BD-A69D-8E5FFA7B04CA}" type="sibTrans" cxnId="{7E502407-5062-4FCD-9172-DF6CD89086D1}">
      <dgm:prSet/>
      <dgm:spPr/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C975CA79-00E1-4A79-AD22-20B06C3D764E}">
      <dgm:prSet phldrT="[Текст]" custT="1"/>
      <dgm:spPr>
        <a:solidFill>
          <a:srgbClr val="92D050"/>
        </a:solidFill>
        <a:ln>
          <a:solidFill>
            <a:srgbClr val="00B050"/>
          </a:solidFill>
        </a:ln>
      </dgm:spPr>
      <dgm:t>
        <a:bodyPr/>
        <a:lstStyle/>
        <a:p>
          <a:pPr marL="0" indent="355600"/>
          <a:r>
            <a: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 pitchFamily="34" charset="0"/>
            </a:rPr>
            <a:t>Выпал из тетради …</a:t>
          </a:r>
          <a:endParaRPr lang="ru-RU" sz="3200" dirty="0">
            <a:ln>
              <a:solidFill>
                <a:schemeClr val="bg1"/>
              </a:solidFill>
            </a:ln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AA8C870C-1A8D-46B7-8FEC-8AEC34D6E926}" type="parTrans" cxnId="{B09806F4-1BF2-464C-A6A0-11C160EDCE0D}">
      <dgm:prSet/>
      <dgm:spPr/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81A44E2F-CD7E-4E79-A169-B5F40D970204}" type="sibTrans" cxnId="{B09806F4-1BF2-464C-A6A0-11C160EDCE0D}">
      <dgm:prSet/>
      <dgm:spPr/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72643335-A560-4C40-A6C4-A6EC467D6093}" type="pres">
      <dgm:prSet presAssocID="{3719F200-9BED-4F9B-A7E7-8A774C2D1C6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C836259-A0BA-4B20-95A1-91E174606C30}" type="pres">
      <dgm:prSet presAssocID="{3719F200-9BED-4F9B-A7E7-8A774C2D1C63}" presName="Name1" presStyleCnt="0"/>
      <dgm:spPr/>
    </dgm:pt>
    <dgm:pt modelId="{15A24ABF-2541-401B-8BAB-B8E98A861841}" type="pres">
      <dgm:prSet presAssocID="{3719F200-9BED-4F9B-A7E7-8A774C2D1C63}" presName="cycle" presStyleCnt="0"/>
      <dgm:spPr/>
    </dgm:pt>
    <dgm:pt modelId="{938FB4C9-18F9-4337-B071-EBC7742D5F03}" type="pres">
      <dgm:prSet presAssocID="{3719F200-9BED-4F9B-A7E7-8A774C2D1C63}" presName="srcNode" presStyleLbl="node1" presStyleIdx="0" presStyleCnt="3"/>
      <dgm:spPr/>
    </dgm:pt>
    <dgm:pt modelId="{0E98331B-45C4-4D59-A4BE-0D11303E5BEB}" type="pres">
      <dgm:prSet presAssocID="{3719F200-9BED-4F9B-A7E7-8A774C2D1C63}" presName="conn" presStyleLbl="parChTrans1D2" presStyleIdx="0" presStyleCnt="1"/>
      <dgm:spPr/>
      <dgm:t>
        <a:bodyPr/>
        <a:lstStyle/>
        <a:p>
          <a:endParaRPr lang="ru-RU"/>
        </a:p>
      </dgm:t>
    </dgm:pt>
    <dgm:pt modelId="{B63DBC07-F5F8-467D-A160-DBB3EC718530}" type="pres">
      <dgm:prSet presAssocID="{3719F200-9BED-4F9B-A7E7-8A774C2D1C63}" presName="extraNode" presStyleLbl="node1" presStyleIdx="0" presStyleCnt="3"/>
      <dgm:spPr/>
    </dgm:pt>
    <dgm:pt modelId="{E9469CCC-F602-4B7D-A84B-5B7ECC9B53AB}" type="pres">
      <dgm:prSet presAssocID="{3719F200-9BED-4F9B-A7E7-8A774C2D1C63}" presName="dstNode" presStyleLbl="node1" presStyleIdx="0" presStyleCnt="3"/>
      <dgm:spPr/>
    </dgm:pt>
    <dgm:pt modelId="{79F52BD3-BF3F-4408-B16B-816B3F7C19CD}" type="pres">
      <dgm:prSet presAssocID="{B3AE619F-D126-4991-BD74-BCD601560E64}" presName="text_1" presStyleLbl="node1" presStyleIdx="0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0666B501-DC99-4697-BDAF-0C87DD166CB5}" type="pres">
      <dgm:prSet presAssocID="{B3AE619F-D126-4991-BD74-BCD601560E64}" presName="accent_1" presStyleCnt="0"/>
      <dgm:spPr/>
    </dgm:pt>
    <dgm:pt modelId="{0E767E3D-DE7D-4F51-942E-FDB9378C71C3}" type="pres">
      <dgm:prSet presAssocID="{B3AE619F-D126-4991-BD74-BCD601560E64}" presName="accentRepeatNode" presStyleLbl="solidFgAcc1" presStyleIdx="0" presStyleCnt="3"/>
      <dgm:spPr/>
    </dgm:pt>
    <dgm:pt modelId="{91383B78-B7E3-4F4D-BCD2-BD0E705D8D64}" type="pres">
      <dgm:prSet presAssocID="{1C702D1E-C8A0-4632-AE04-6733AE9FEB88}" presName="text_2" presStyleLbl="node1" presStyleIdx="1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EF14C355-EFE6-4768-AC8A-88634D7B98A4}" type="pres">
      <dgm:prSet presAssocID="{1C702D1E-C8A0-4632-AE04-6733AE9FEB88}" presName="accent_2" presStyleCnt="0"/>
      <dgm:spPr/>
    </dgm:pt>
    <dgm:pt modelId="{2CA93B1B-36F3-45F6-A83A-B308B588FF80}" type="pres">
      <dgm:prSet presAssocID="{1C702D1E-C8A0-4632-AE04-6733AE9FEB88}" presName="accentRepeatNode" presStyleLbl="solidFgAcc1" presStyleIdx="1" presStyleCnt="3"/>
      <dgm:spPr/>
    </dgm:pt>
    <dgm:pt modelId="{5751CB86-2B78-455B-8CBD-8E2F7B2EABFC}" type="pres">
      <dgm:prSet presAssocID="{C975CA79-00E1-4A79-AD22-20B06C3D764E}" presName="text_3" presStyleLbl="node1" presStyleIdx="2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6FE9EA3-306D-4B07-9E08-985DF7809F75}" type="pres">
      <dgm:prSet presAssocID="{C975CA79-00E1-4A79-AD22-20B06C3D764E}" presName="accent_3" presStyleCnt="0"/>
      <dgm:spPr/>
    </dgm:pt>
    <dgm:pt modelId="{FD0C8536-D187-4702-8CF8-5B4133912F02}" type="pres">
      <dgm:prSet presAssocID="{C975CA79-00E1-4A79-AD22-20B06C3D764E}" presName="accentRepeatNode" presStyleLbl="solidFgAcc1" presStyleIdx="2" presStyleCnt="3"/>
      <dgm:spPr/>
    </dgm:pt>
  </dgm:ptLst>
  <dgm:cxnLst>
    <dgm:cxn modelId="{B4433B83-1F78-4429-83F6-F3FA3C660B76}" srcId="{3719F200-9BED-4F9B-A7E7-8A774C2D1C63}" destId="{B3AE619F-D126-4991-BD74-BCD601560E64}" srcOrd="0" destOrd="0" parTransId="{ECA2FE5B-9A56-456B-B7C9-855D8A4FF673}" sibTransId="{9118D600-5F03-4CB6-86E9-54C403A9F6CD}"/>
    <dgm:cxn modelId="{0BF51394-4F83-4AE4-BA89-829E282060CB}" type="presOf" srcId="{C975CA79-00E1-4A79-AD22-20B06C3D764E}" destId="{5751CB86-2B78-455B-8CBD-8E2F7B2EABFC}" srcOrd="0" destOrd="0" presId="urn:microsoft.com/office/officeart/2008/layout/VerticalCurvedList"/>
    <dgm:cxn modelId="{7E502407-5062-4FCD-9172-DF6CD89086D1}" srcId="{3719F200-9BED-4F9B-A7E7-8A774C2D1C63}" destId="{1C702D1E-C8A0-4632-AE04-6733AE9FEB88}" srcOrd="1" destOrd="0" parTransId="{FEDDD354-F6C7-45B0-80A0-69D8EDB56D82}" sibTransId="{D92F3DCE-DD21-40BD-A69D-8E5FFA7B04CA}"/>
    <dgm:cxn modelId="{A69A1F1F-D103-48CD-B788-C04F8B492BE6}" type="presOf" srcId="{3719F200-9BED-4F9B-A7E7-8A774C2D1C63}" destId="{72643335-A560-4C40-A6C4-A6EC467D6093}" srcOrd="0" destOrd="0" presId="urn:microsoft.com/office/officeart/2008/layout/VerticalCurvedList"/>
    <dgm:cxn modelId="{B09806F4-1BF2-464C-A6A0-11C160EDCE0D}" srcId="{3719F200-9BED-4F9B-A7E7-8A774C2D1C63}" destId="{C975CA79-00E1-4A79-AD22-20B06C3D764E}" srcOrd="2" destOrd="0" parTransId="{AA8C870C-1A8D-46B7-8FEC-8AEC34D6E926}" sibTransId="{81A44E2F-CD7E-4E79-A169-B5F40D970204}"/>
    <dgm:cxn modelId="{935A338B-1BF1-4404-BF53-4C840F8C0F96}" type="presOf" srcId="{B3AE619F-D126-4991-BD74-BCD601560E64}" destId="{79F52BD3-BF3F-4408-B16B-816B3F7C19CD}" srcOrd="0" destOrd="0" presId="urn:microsoft.com/office/officeart/2008/layout/VerticalCurvedList"/>
    <dgm:cxn modelId="{260095FE-3677-477F-838E-2A02CD799215}" type="presOf" srcId="{9118D600-5F03-4CB6-86E9-54C403A9F6CD}" destId="{0E98331B-45C4-4D59-A4BE-0D11303E5BEB}" srcOrd="0" destOrd="0" presId="urn:microsoft.com/office/officeart/2008/layout/VerticalCurvedList"/>
    <dgm:cxn modelId="{40E52CC6-E03C-4FDD-A4BD-D57CD50962AF}" type="presOf" srcId="{1C702D1E-C8A0-4632-AE04-6733AE9FEB88}" destId="{91383B78-B7E3-4F4D-BCD2-BD0E705D8D64}" srcOrd="0" destOrd="0" presId="urn:microsoft.com/office/officeart/2008/layout/VerticalCurvedList"/>
    <dgm:cxn modelId="{77D4A573-07FC-444A-A548-310B17173992}" type="presParOf" srcId="{72643335-A560-4C40-A6C4-A6EC467D6093}" destId="{AC836259-A0BA-4B20-95A1-91E174606C30}" srcOrd="0" destOrd="0" presId="urn:microsoft.com/office/officeart/2008/layout/VerticalCurvedList"/>
    <dgm:cxn modelId="{18D77928-727F-4D03-B43F-5C070252AB8B}" type="presParOf" srcId="{AC836259-A0BA-4B20-95A1-91E174606C30}" destId="{15A24ABF-2541-401B-8BAB-B8E98A861841}" srcOrd="0" destOrd="0" presId="urn:microsoft.com/office/officeart/2008/layout/VerticalCurvedList"/>
    <dgm:cxn modelId="{2C135C6C-E82C-4BA8-82E6-120908D78F17}" type="presParOf" srcId="{15A24ABF-2541-401B-8BAB-B8E98A861841}" destId="{938FB4C9-18F9-4337-B071-EBC7742D5F03}" srcOrd="0" destOrd="0" presId="urn:microsoft.com/office/officeart/2008/layout/VerticalCurvedList"/>
    <dgm:cxn modelId="{6F893BCD-3E90-427B-8941-34047F87A4F2}" type="presParOf" srcId="{15A24ABF-2541-401B-8BAB-B8E98A861841}" destId="{0E98331B-45C4-4D59-A4BE-0D11303E5BEB}" srcOrd="1" destOrd="0" presId="urn:microsoft.com/office/officeart/2008/layout/VerticalCurvedList"/>
    <dgm:cxn modelId="{F2FFDBAC-A6CF-4BB0-BA35-F5835C83B1AD}" type="presParOf" srcId="{15A24ABF-2541-401B-8BAB-B8E98A861841}" destId="{B63DBC07-F5F8-467D-A160-DBB3EC718530}" srcOrd="2" destOrd="0" presId="urn:microsoft.com/office/officeart/2008/layout/VerticalCurvedList"/>
    <dgm:cxn modelId="{A9AF82ED-5715-4E6E-BBA8-F1E9B6D57537}" type="presParOf" srcId="{15A24ABF-2541-401B-8BAB-B8E98A861841}" destId="{E9469CCC-F602-4B7D-A84B-5B7ECC9B53AB}" srcOrd="3" destOrd="0" presId="urn:microsoft.com/office/officeart/2008/layout/VerticalCurvedList"/>
    <dgm:cxn modelId="{D082D266-196A-435B-B448-32417E357B50}" type="presParOf" srcId="{AC836259-A0BA-4B20-95A1-91E174606C30}" destId="{79F52BD3-BF3F-4408-B16B-816B3F7C19CD}" srcOrd="1" destOrd="0" presId="urn:microsoft.com/office/officeart/2008/layout/VerticalCurvedList"/>
    <dgm:cxn modelId="{72A62F8E-D507-44BE-B82F-1EB5D876675E}" type="presParOf" srcId="{AC836259-A0BA-4B20-95A1-91E174606C30}" destId="{0666B501-DC99-4697-BDAF-0C87DD166CB5}" srcOrd="2" destOrd="0" presId="urn:microsoft.com/office/officeart/2008/layout/VerticalCurvedList"/>
    <dgm:cxn modelId="{BA00DEB1-C31C-48E7-B019-0C2E8BC25DFF}" type="presParOf" srcId="{0666B501-DC99-4697-BDAF-0C87DD166CB5}" destId="{0E767E3D-DE7D-4F51-942E-FDB9378C71C3}" srcOrd="0" destOrd="0" presId="urn:microsoft.com/office/officeart/2008/layout/VerticalCurvedList"/>
    <dgm:cxn modelId="{F5C0081A-9C73-49C8-AECD-3E96B465B4D0}" type="presParOf" srcId="{AC836259-A0BA-4B20-95A1-91E174606C30}" destId="{91383B78-B7E3-4F4D-BCD2-BD0E705D8D64}" srcOrd="3" destOrd="0" presId="urn:microsoft.com/office/officeart/2008/layout/VerticalCurvedList"/>
    <dgm:cxn modelId="{EA6748E4-435A-45D4-B4E2-FFCC85409252}" type="presParOf" srcId="{AC836259-A0BA-4B20-95A1-91E174606C30}" destId="{EF14C355-EFE6-4768-AC8A-88634D7B98A4}" srcOrd="4" destOrd="0" presId="urn:microsoft.com/office/officeart/2008/layout/VerticalCurvedList"/>
    <dgm:cxn modelId="{A64D9321-4A3F-48DE-B689-53CAD6B1A196}" type="presParOf" srcId="{EF14C355-EFE6-4768-AC8A-88634D7B98A4}" destId="{2CA93B1B-36F3-45F6-A83A-B308B588FF80}" srcOrd="0" destOrd="0" presId="urn:microsoft.com/office/officeart/2008/layout/VerticalCurvedList"/>
    <dgm:cxn modelId="{C7C8E940-7CD8-4615-BDC4-8E86D9FF67BA}" type="presParOf" srcId="{AC836259-A0BA-4B20-95A1-91E174606C30}" destId="{5751CB86-2B78-455B-8CBD-8E2F7B2EABFC}" srcOrd="5" destOrd="0" presId="urn:microsoft.com/office/officeart/2008/layout/VerticalCurvedList"/>
    <dgm:cxn modelId="{12E6F2B8-4F34-4B50-B770-E65EFB9691B9}" type="presParOf" srcId="{AC836259-A0BA-4B20-95A1-91E174606C30}" destId="{C6FE9EA3-306D-4B07-9E08-985DF7809F75}" srcOrd="6" destOrd="0" presId="urn:microsoft.com/office/officeart/2008/layout/VerticalCurvedList"/>
    <dgm:cxn modelId="{3C6B0692-59AE-4BA6-8FB0-36E94C237EBB}" type="presParOf" srcId="{C6FE9EA3-306D-4B07-9E08-985DF7809F75}" destId="{FD0C8536-D187-4702-8CF8-5B4133912F0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719F200-9BED-4F9B-A7E7-8A774C2D1C63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B3AE619F-D126-4991-BD74-BCD601560E64}">
      <dgm:prSet phldrT="[Текст]" custT="1"/>
      <dgm:spPr>
        <a:solidFill>
          <a:srgbClr val="92D050"/>
        </a:solidFill>
        <a:ln>
          <a:solidFill>
            <a:srgbClr val="00B050"/>
          </a:solidFill>
        </a:ln>
      </dgm:spPr>
      <dgm:t>
        <a:bodyPr/>
        <a:lstStyle/>
        <a:p>
          <a:pPr marL="0" indent="355600"/>
          <a:r>
            <a: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 pitchFamily="34" charset="0"/>
            </a:rPr>
            <a:t>Бывает сверху …</a:t>
          </a:r>
          <a:endParaRPr lang="ru-RU" sz="3200" dirty="0">
            <a:ln>
              <a:solidFill>
                <a:schemeClr val="bg1"/>
              </a:solidFill>
            </a:ln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ECA2FE5B-9A56-456B-B7C9-855D8A4FF673}" type="parTrans" cxnId="{B4433B83-1F78-4429-83F6-F3FA3C660B76}">
      <dgm:prSet/>
      <dgm:spPr/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9118D600-5F03-4CB6-86E9-54C403A9F6CD}" type="sibTrans" cxnId="{B4433B83-1F78-4429-83F6-F3FA3C660B76}">
      <dgm:prSet/>
      <dgm:spPr>
        <a:ln>
          <a:solidFill>
            <a:srgbClr val="00B050"/>
          </a:solidFill>
        </a:ln>
      </dgm:spPr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1C702D1E-C8A0-4632-AE04-6733AE9FEB88}">
      <dgm:prSet phldrT="[Текст]" custT="1"/>
      <dgm:spPr>
        <a:solidFill>
          <a:srgbClr val="92D050"/>
        </a:solidFill>
        <a:ln>
          <a:solidFill>
            <a:srgbClr val="00B050"/>
          </a:solidFill>
        </a:ln>
      </dgm:spPr>
      <dgm:t>
        <a:bodyPr/>
        <a:lstStyle/>
        <a:p>
          <a:pPr marL="0" indent="355600"/>
          <a:r>
            <a: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 pitchFamily="34" charset="0"/>
            </a:rPr>
            <a:t>Бывает последний …</a:t>
          </a:r>
          <a:endParaRPr lang="ru-RU" sz="3200" dirty="0">
            <a:ln>
              <a:solidFill>
                <a:schemeClr val="bg1"/>
              </a:solidFill>
            </a:ln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FEDDD354-F6C7-45B0-80A0-69D8EDB56D82}" type="parTrans" cxnId="{7E502407-5062-4FCD-9172-DF6CD89086D1}">
      <dgm:prSet/>
      <dgm:spPr/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D92F3DCE-DD21-40BD-A69D-8E5FFA7B04CA}" type="sibTrans" cxnId="{7E502407-5062-4FCD-9172-DF6CD89086D1}">
      <dgm:prSet/>
      <dgm:spPr/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C975CA79-00E1-4A79-AD22-20B06C3D764E}">
      <dgm:prSet phldrT="[Текст]" custT="1"/>
      <dgm:spPr>
        <a:solidFill>
          <a:srgbClr val="92D050"/>
        </a:solidFill>
        <a:ln>
          <a:solidFill>
            <a:srgbClr val="00B050"/>
          </a:solidFill>
        </a:ln>
      </dgm:spPr>
      <dgm:t>
        <a:bodyPr/>
        <a:lstStyle/>
        <a:p>
          <a:pPr marL="0" indent="355600"/>
          <a:r>
            <a: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 pitchFamily="34" charset="0"/>
            </a:rPr>
            <a:t>Бывает телефонный …</a:t>
          </a:r>
          <a:endParaRPr lang="ru-RU" sz="3200" dirty="0">
            <a:ln>
              <a:solidFill>
                <a:schemeClr val="bg1"/>
              </a:solidFill>
            </a:ln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AA8C870C-1A8D-46B7-8FEC-8AEC34D6E926}" type="parTrans" cxnId="{B09806F4-1BF2-464C-A6A0-11C160EDCE0D}">
      <dgm:prSet/>
      <dgm:spPr/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81A44E2F-CD7E-4E79-A169-B5F40D970204}" type="sibTrans" cxnId="{B09806F4-1BF2-464C-A6A0-11C160EDCE0D}">
      <dgm:prSet/>
      <dgm:spPr/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72643335-A560-4C40-A6C4-A6EC467D6093}" type="pres">
      <dgm:prSet presAssocID="{3719F200-9BED-4F9B-A7E7-8A774C2D1C6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C836259-A0BA-4B20-95A1-91E174606C30}" type="pres">
      <dgm:prSet presAssocID="{3719F200-9BED-4F9B-A7E7-8A774C2D1C63}" presName="Name1" presStyleCnt="0"/>
      <dgm:spPr/>
    </dgm:pt>
    <dgm:pt modelId="{15A24ABF-2541-401B-8BAB-B8E98A861841}" type="pres">
      <dgm:prSet presAssocID="{3719F200-9BED-4F9B-A7E7-8A774C2D1C63}" presName="cycle" presStyleCnt="0"/>
      <dgm:spPr/>
    </dgm:pt>
    <dgm:pt modelId="{938FB4C9-18F9-4337-B071-EBC7742D5F03}" type="pres">
      <dgm:prSet presAssocID="{3719F200-9BED-4F9B-A7E7-8A774C2D1C63}" presName="srcNode" presStyleLbl="node1" presStyleIdx="0" presStyleCnt="3"/>
      <dgm:spPr/>
    </dgm:pt>
    <dgm:pt modelId="{0E98331B-45C4-4D59-A4BE-0D11303E5BEB}" type="pres">
      <dgm:prSet presAssocID="{3719F200-9BED-4F9B-A7E7-8A774C2D1C63}" presName="conn" presStyleLbl="parChTrans1D2" presStyleIdx="0" presStyleCnt="1"/>
      <dgm:spPr/>
      <dgm:t>
        <a:bodyPr/>
        <a:lstStyle/>
        <a:p>
          <a:endParaRPr lang="ru-RU"/>
        </a:p>
      </dgm:t>
    </dgm:pt>
    <dgm:pt modelId="{B63DBC07-F5F8-467D-A160-DBB3EC718530}" type="pres">
      <dgm:prSet presAssocID="{3719F200-9BED-4F9B-A7E7-8A774C2D1C63}" presName="extraNode" presStyleLbl="node1" presStyleIdx="0" presStyleCnt="3"/>
      <dgm:spPr/>
    </dgm:pt>
    <dgm:pt modelId="{E9469CCC-F602-4B7D-A84B-5B7ECC9B53AB}" type="pres">
      <dgm:prSet presAssocID="{3719F200-9BED-4F9B-A7E7-8A774C2D1C63}" presName="dstNode" presStyleLbl="node1" presStyleIdx="0" presStyleCnt="3"/>
      <dgm:spPr/>
    </dgm:pt>
    <dgm:pt modelId="{79F52BD3-BF3F-4408-B16B-816B3F7C19CD}" type="pres">
      <dgm:prSet presAssocID="{B3AE619F-D126-4991-BD74-BCD601560E64}" presName="text_1" presStyleLbl="node1" presStyleIdx="0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0666B501-DC99-4697-BDAF-0C87DD166CB5}" type="pres">
      <dgm:prSet presAssocID="{B3AE619F-D126-4991-BD74-BCD601560E64}" presName="accent_1" presStyleCnt="0"/>
      <dgm:spPr/>
    </dgm:pt>
    <dgm:pt modelId="{0E767E3D-DE7D-4F51-942E-FDB9378C71C3}" type="pres">
      <dgm:prSet presAssocID="{B3AE619F-D126-4991-BD74-BCD601560E64}" presName="accentRepeatNode" presStyleLbl="solidFgAcc1" presStyleIdx="0" presStyleCnt="3"/>
      <dgm:spPr/>
    </dgm:pt>
    <dgm:pt modelId="{91383B78-B7E3-4F4D-BCD2-BD0E705D8D64}" type="pres">
      <dgm:prSet presAssocID="{1C702D1E-C8A0-4632-AE04-6733AE9FEB88}" presName="text_2" presStyleLbl="node1" presStyleIdx="1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EF14C355-EFE6-4768-AC8A-88634D7B98A4}" type="pres">
      <dgm:prSet presAssocID="{1C702D1E-C8A0-4632-AE04-6733AE9FEB88}" presName="accent_2" presStyleCnt="0"/>
      <dgm:spPr/>
    </dgm:pt>
    <dgm:pt modelId="{2CA93B1B-36F3-45F6-A83A-B308B588FF80}" type="pres">
      <dgm:prSet presAssocID="{1C702D1E-C8A0-4632-AE04-6733AE9FEB88}" presName="accentRepeatNode" presStyleLbl="solidFgAcc1" presStyleIdx="1" presStyleCnt="3"/>
      <dgm:spPr/>
    </dgm:pt>
    <dgm:pt modelId="{5751CB86-2B78-455B-8CBD-8E2F7B2EABFC}" type="pres">
      <dgm:prSet presAssocID="{C975CA79-00E1-4A79-AD22-20B06C3D764E}" presName="text_3" presStyleLbl="node1" presStyleIdx="2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6FE9EA3-306D-4B07-9E08-985DF7809F75}" type="pres">
      <dgm:prSet presAssocID="{C975CA79-00E1-4A79-AD22-20B06C3D764E}" presName="accent_3" presStyleCnt="0"/>
      <dgm:spPr/>
    </dgm:pt>
    <dgm:pt modelId="{FD0C8536-D187-4702-8CF8-5B4133912F02}" type="pres">
      <dgm:prSet presAssocID="{C975CA79-00E1-4A79-AD22-20B06C3D764E}" presName="accentRepeatNode" presStyleLbl="solidFgAcc1" presStyleIdx="2" presStyleCnt="3"/>
      <dgm:spPr/>
    </dgm:pt>
  </dgm:ptLst>
  <dgm:cxnLst>
    <dgm:cxn modelId="{B4433B83-1F78-4429-83F6-F3FA3C660B76}" srcId="{3719F200-9BED-4F9B-A7E7-8A774C2D1C63}" destId="{B3AE619F-D126-4991-BD74-BCD601560E64}" srcOrd="0" destOrd="0" parTransId="{ECA2FE5B-9A56-456B-B7C9-855D8A4FF673}" sibTransId="{9118D600-5F03-4CB6-86E9-54C403A9F6CD}"/>
    <dgm:cxn modelId="{B09806F4-1BF2-464C-A6A0-11C160EDCE0D}" srcId="{3719F200-9BED-4F9B-A7E7-8A774C2D1C63}" destId="{C975CA79-00E1-4A79-AD22-20B06C3D764E}" srcOrd="2" destOrd="0" parTransId="{AA8C870C-1A8D-46B7-8FEC-8AEC34D6E926}" sibTransId="{81A44E2F-CD7E-4E79-A169-B5F40D970204}"/>
    <dgm:cxn modelId="{F12CD1AA-0250-41F2-9CB7-5A6ADBB85A33}" type="presOf" srcId="{B3AE619F-D126-4991-BD74-BCD601560E64}" destId="{79F52BD3-BF3F-4408-B16B-816B3F7C19CD}" srcOrd="0" destOrd="0" presId="urn:microsoft.com/office/officeart/2008/layout/VerticalCurvedList"/>
    <dgm:cxn modelId="{7E502407-5062-4FCD-9172-DF6CD89086D1}" srcId="{3719F200-9BED-4F9B-A7E7-8A774C2D1C63}" destId="{1C702D1E-C8A0-4632-AE04-6733AE9FEB88}" srcOrd="1" destOrd="0" parTransId="{FEDDD354-F6C7-45B0-80A0-69D8EDB56D82}" sibTransId="{D92F3DCE-DD21-40BD-A69D-8E5FFA7B04CA}"/>
    <dgm:cxn modelId="{B077C20B-2DD6-4A68-818D-B87E3CC0AC94}" type="presOf" srcId="{9118D600-5F03-4CB6-86E9-54C403A9F6CD}" destId="{0E98331B-45C4-4D59-A4BE-0D11303E5BEB}" srcOrd="0" destOrd="0" presId="urn:microsoft.com/office/officeart/2008/layout/VerticalCurvedList"/>
    <dgm:cxn modelId="{06715CD3-A92B-40A9-9F74-9D37A13B8622}" type="presOf" srcId="{C975CA79-00E1-4A79-AD22-20B06C3D764E}" destId="{5751CB86-2B78-455B-8CBD-8E2F7B2EABFC}" srcOrd="0" destOrd="0" presId="urn:microsoft.com/office/officeart/2008/layout/VerticalCurvedList"/>
    <dgm:cxn modelId="{83954832-59FC-443B-B93D-1CAE9380C40B}" type="presOf" srcId="{3719F200-9BED-4F9B-A7E7-8A774C2D1C63}" destId="{72643335-A560-4C40-A6C4-A6EC467D6093}" srcOrd="0" destOrd="0" presId="urn:microsoft.com/office/officeart/2008/layout/VerticalCurvedList"/>
    <dgm:cxn modelId="{84E0926A-ED5B-4C83-8FDB-A7C618AEBC02}" type="presOf" srcId="{1C702D1E-C8A0-4632-AE04-6733AE9FEB88}" destId="{91383B78-B7E3-4F4D-BCD2-BD0E705D8D64}" srcOrd="0" destOrd="0" presId="urn:microsoft.com/office/officeart/2008/layout/VerticalCurvedList"/>
    <dgm:cxn modelId="{4CD252F1-5A8E-46B9-A207-525248D4C022}" type="presParOf" srcId="{72643335-A560-4C40-A6C4-A6EC467D6093}" destId="{AC836259-A0BA-4B20-95A1-91E174606C30}" srcOrd="0" destOrd="0" presId="urn:microsoft.com/office/officeart/2008/layout/VerticalCurvedList"/>
    <dgm:cxn modelId="{D2E66CD7-020B-49D1-BBD4-FDFB2C3DD3C1}" type="presParOf" srcId="{AC836259-A0BA-4B20-95A1-91E174606C30}" destId="{15A24ABF-2541-401B-8BAB-B8E98A861841}" srcOrd="0" destOrd="0" presId="urn:microsoft.com/office/officeart/2008/layout/VerticalCurvedList"/>
    <dgm:cxn modelId="{415A354F-DC11-4928-826D-558EE0408E28}" type="presParOf" srcId="{15A24ABF-2541-401B-8BAB-B8E98A861841}" destId="{938FB4C9-18F9-4337-B071-EBC7742D5F03}" srcOrd="0" destOrd="0" presId="urn:microsoft.com/office/officeart/2008/layout/VerticalCurvedList"/>
    <dgm:cxn modelId="{1998D205-300B-48C0-AC68-3B0B058D64BA}" type="presParOf" srcId="{15A24ABF-2541-401B-8BAB-B8E98A861841}" destId="{0E98331B-45C4-4D59-A4BE-0D11303E5BEB}" srcOrd="1" destOrd="0" presId="urn:microsoft.com/office/officeart/2008/layout/VerticalCurvedList"/>
    <dgm:cxn modelId="{4A61EAB7-4D00-4E1D-8E45-CE08AF48E7E5}" type="presParOf" srcId="{15A24ABF-2541-401B-8BAB-B8E98A861841}" destId="{B63DBC07-F5F8-467D-A160-DBB3EC718530}" srcOrd="2" destOrd="0" presId="urn:microsoft.com/office/officeart/2008/layout/VerticalCurvedList"/>
    <dgm:cxn modelId="{9DFA3E42-9105-4228-8666-A96192187130}" type="presParOf" srcId="{15A24ABF-2541-401B-8BAB-B8E98A861841}" destId="{E9469CCC-F602-4B7D-A84B-5B7ECC9B53AB}" srcOrd="3" destOrd="0" presId="urn:microsoft.com/office/officeart/2008/layout/VerticalCurvedList"/>
    <dgm:cxn modelId="{4B03427F-CE56-4BAC-95C0-7057AE15F0BE}" type="presParOf" srcId="{AC836259-A0BA-4B20-95A1-91E174606C30}" destId="{79F52BD3-BF3F-4408-B16B-816B3F7C19CD}" srcOrd="1" destOrd="0" presId="urn:microsoft.com/office/officeart/2008/layout/VerticalCurvedList"/>
    <dgm:cxn modelId="{0CC2586C-643E-422A-826C-97A6417918D9}" type="presParOf" srcId="{AC836259-A0BA-4B20-95A1-91E174606C30}" destId="{0666B501-DC99-4697-BDAF-0C87DD166CB5}" srcOrd="2" destOrd="0" presId="urn:microsoft.com/office/officeart/2008/layout/VerticalCurvedList"/>
    <dgm:cxn modelId="{A1EBCCAC-146A-468C-96CB-68054DD22587}" type="presParOf" srcId="{0666B501-DC99-4697-BDAF-0C87DD166CB5}" destId="{0E767E3D-DE7D-4F51-942E-FDB9378C71C3}" srcOrd="0" destOrd="0" presId="urn:microsoft.com/office/officeart/2008/layout/VerticalCurvedList"/>
    <dgm:cxn modelId="{FBD578F9-E625-493A-BF7F-D50FBFA538F0}" type="presParOf" srcId="{AC836259-A0BA-4B20-95A1-91E174606C30}" destId="{91383B78-B7E3-4F4D-BCD2-BD0E705D8D64}" srcOrd="3" destOrd="0" presId="urn:microsoft.com/office/officeart/2008/layout/VerticalCurvedList"/>
    <dgm:cxn modelId="{8B4A183D-95D1-49A4-AAF1-0E07FE32D709}" type="presParOf" srcId="{AC836259-A0BA-4B20-95A1-91E174606C30}" destId="{EF14C355-EFE6-4768-AC8A-88634D7B98A4}" srcOrd="4" destOrd="0" presId="urn:microsoft.com/office/officeart/2008/layout/VerticalCurvedList"/>
    <dgm:cxn modelId="{BAAEEE04-EC92-4F3F-87CA-57DDF4B78179}" type="presParOf" srcId="{EF14C355-EFE6-4768-AC8A-88634D7B98A4}" destId="{2CA93B1B-36F3-45F6-A83A-B308B588FF80}" srcOrd="0" destOrd="0" presId="urn:microsoft.com/office/officeart/2008/layout/VerticalCurvedList"/>
    <dgm:cxn modelId="{8A61C08F-5BBF-463A-9EA2-6EB48D8165DC}" type="presParOf" srcId="{AC836259-A0BA-4B20-95A1-91E174606C30}" destId="{5751CB86-2B78-455B-8CBD-8E2F7B2EABFC}" srcOrd="5" destOrd="0" presId="urn:microsoft.com/office/officeart/2008/layout/VerticalCurvedList"/>
    <dgm:cxn modelId="{53EDFBAC-5D24-4633-BED4-1DEE53673196}" type="presParOf" srcId="{AC836259-A0BA-4B20-95A1-91E174606C30}" destId="{C6FE9EA3-306D-4B07-9E08-985DF7809F75}" srcOrd="6" destOrd="0" presId="urn:microsoft.com/office/officeart/2008/layout/VerticalCurvedList"/>
    <dgm:cxn modelId="{751ECE39-A6E4-484E-949D-8EDFD4846425}" type="presParOf" srcId="{C6FE9EA3-306D-4B07-9E08-985DF7809F75}" destId="{FD0C8536-D187-4702-8CF8-5B4133912F0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719F200-9BED-4F9B-A7E7-8A774C2D1C63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B3AE619F-D126-4991-BD74-BCD601560E64}">
      <dgm:prSet phldrT="[Текст]" custT="1"/>
      <dgm:spPr>
        <a:solidFill>
          <a:srgbClr val="92D050"/>
        </a:solidFill>
        <a:ln>
          <a:solidFill>
            <a:srgbClr val="00B050"/>
          </a:solidFill>
        </a:ln>
      </dgm:spPr>
      <dgm:t>
        <a:bodyPr/>
        <a:lstStyle/>
        <a:p>
          <a:pPr marL="0" indent="355600"/>
          <a:r>
            <a: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 pitchFamily="34" charset="0"/>
            </a:rPr>
            <a:t>Её можно брать …</a:t>
          </a:r>
          <a:endParaRPr lang="ru-RU" sz="3200" dirty="0">
            <a:ln>
              <a:solidFill>
                <a:schemeClr val="bg1"/>
              </a:solidFill>
            </a:ln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ECA2FE5B-9A56-456B-B7C9-855D8A4FF673}" type="parTrans" cxnId="{B4433B83-1F78-4429-83F6-F3FA3C660B76}">
      <dgm:prSet/>
      <dgm:spPr/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9118D600-5F03-4CB6-86E9-54C403A9F6CD}" type="sibTrans" cxnId="{B4433B83-1F78-4429-83F6-F3FA3C660B76}">
      <dgm:prSet/>
      <dgm:spPr>
        <a:ln>
          <a:solidFill>
            <a:srgbClr val="00B050"/>
          </a:solidFill>
        </a:ln>
      </dgm:spPr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1C702D1E-C8A0-4632-AE04-6733AE9FEB88}">
      <dgm:prSet phldrT="[Текст]" custT="1"/>
      <dgm:spPr>
        <a:solidFill>
          <a:srgbClr val="92D050"/>
        </a:solidFill>
        <a:ln>
          <a:solidFill>
            <a:srgbClr val="00B050"/>
          </a:solidFill>
        </a:ln>
      </dgm:spPr>
      <dgm:t>
        <a:bodyPr/>
        <a:lstStyle/>
        <a:p>
          <a:pPr marL="0" indent="355600"/>
          <a:r>
            <a: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 pitchFamily="34" charset="0"/>
            </a:rPr>
            <a:t>У всех она своя …</a:t>
          </a:r>
          <a:endParaRPr lang="ru-RU" sz="3200" dirty="0">
            <a:ln>
              <a:solidFill>
                <a:schemeClr val="bg1"/>
              </a:solidFill>
            </a:ln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FEDDD354-F6C7-45B0-80A0-69D8EDB56D82}" type="parTrans" cxnId="{7E502407-5062-4FCD-9172-DF6CD89086D1}">
      <dgm:prSet/>
      <dgm:spPr/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D92F3DCE-DD21-40BD-A69D-8E5FFA7B04CA}" type="sibTrans" cxnId="{7E502407-5062-4FCD-9172-DF6CD89086D1}">
      <dgm:prSet/>
      <dgm:spPr/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C975CA79-00E1-4A79-AD22-20B06C3D764E}">
      <dgm:prSet phldrT="[Текст]" custT="1"/>
      <dgm:spPr>
        <a:solidFill>
          <a:srgbClr val="92D050"/>
        </a:solidFill>
        <a:ln>
          <a:solidFill>
            <a:srgbClr val="00B050"/>
          </a:solidFill>
        </a:ln>
      </dgm:spPr>
      <dgm:t>
        <a:bodyPr/>
        <a:lstStyle/>
        <a:p>
          <a:pPr marL="0" indent="355600"/>
          <a:r>
            <a: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 pitchFamily="34" charset="0"/>
            </a:rPr>
            <a:t>Самая большая у Эвереста …</a:t>
          </a:r>
          <a:endParaRPr lang="ru-RU" sz="3200" dirty="0">
            <a:ln>
              <a:solidFill>
                <a:schemeClr val="bg1"/>
              </a:solidFill>
            </a:ln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AA8C870C-1A8D-46B7-8FEC-8AEC34D6E926}" type="parTrans" cxnId="{B09806F4-1BF2-464C-A6A0-11C160EDCE0D}">
      <dgm:prSet/>
      <dgm:spPr/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81A44E2F-CD7E-4E79-A169-B5F40D970204}" type="sibTrans" cxnId="{B09806F4-1BF2-464C-A6A0-11C160EDCE0D}">
      <dgm:prSet/>
      <dgm:spPr/>
      <dgm:t>
        <a:bodyPr/>
        <a:lstStyle/>
        <a:p>
          <a:endParaRPr lang="ru-RU" sz="3200">
            <a:latin typeface="Calibri" panose="020F0502020204030204" pitchFamily="34" charset="0"/>
          </a:endParaRPr>
        </a:p>
      </dgm:t>
    </dgm:pt>
    <dgm:pt modelId="{72643335-A560-4C40-A6C4-A6EC467D6093}" type="pres">
      <dgm:prSet presAssocID="{3719F200-9BED-4F9B-A7E7-8A774C2D1C6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C836259-A0BA-4B20-95A1-91E174606C30}" type="pres">
      <dgm:prSet presAssocID="{3719F200-9BED-4F9B-A7E7-8A774C2D1C63}" presName="Name1" presStyleCnt="0"/>
      <dgm:spPr/>
    </dgm:pt>
    <dgm:pt modelId="{15A24ABF-2541-401B-8BAB-B8E98A861841}" type="pres">
      <dgm:prSet presAssocID="{3719F200-9BED-4F9B-A7E7-8A774C2D1C63}" presName="cycle" presStyleCnt="0"/>
      <dgm:spPr/>
    </dgm:pt>
    <dgm:pt modelId="{938FB4C9-18F9-4337-B071-EBC7742D5F03}" type="pres">
      <dgm:prSet presAssocID="{3719F200-9BED-4F9B-A7E7-8A774C2D1C63}" presName="srcNode" presStyleLbl="node1" presStyleIdx="0" presStyleCnt="3"/>
      <dgm:spPr/>
    </dgm:pt>
    <dgm:pt modelId="{0E98331B-45C4-4D59-A4BE-0D11303E5BEB}" type="pres">
      <dgm:prSet presAssocID="{3719F200-9BED-4F9B-A7E7-8A774C2D1C63}" presName="conn" presStyleLbl="parChTrans1D2" presStyleIdx="0" presStyleCnt="1"/>
      <dgm:spPr/>
      <dgm:t>
        <a:bodyPr/>
        <a:lstStyle/>
        <a:p>
          <a:endParaRPr lang="ru-RU"/>
        </a:p>
      </dgm:t>
    </dgm:pt>
    <dgm:pt modelId="{B63DBC07-F5F8-467D-A160-DBB3EC718530}" type="pres">
      <dgm:prSet presAssocID="{3719F200-9BED-4F9B-A7E7-8A774C2D1C63}" presName="extraNode" presStyleLbl="node1" presStyleIdx="0" presStyleCnt="3"/>
      <dgm:spPr/>
    </dgm:pt>
    <dgm:pt modelId="{E9469CCC-F602-4B7D-A84B-5B7ECC9B53AB}" type="pres">
      <dgm:prSet presAssocID="{3719F200-9BED-4F9B-A7E7-8A774C2D1C63}" presName="dstNode" presStyleLbl="node1" presStyleIdx="0" presStyleCnt="3"/>
      <dgm:spPr/>
    </dgm:pt>
    <dgm:pt modelId="{79F52BD3-BF3F-4408-B16B-816B3F7C19CD}" type="pres">
      <dgm:prSet presAssocID="{B3AE619F-D126-4991-BD74-BCD601560E64}" presName="text_1" presStyleLbl="node1" presStyleIdx="0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0666B501-DC99-4697-BDAF-0C87DD166CB5}" type="pres">
      <dgm:prSet presAssocID="{B3AE619F-D126-4991-BD74-BCD601560E64}" presName="accent_1" presStyleCnt="0"/>
      <dgm:spPr/>
    </dgm:pt>
    <dgm:pt modelId="{0E767E3D-DE7D-4F51-942E-FDB9378C71C3}" type="pres">
      <dgm:prSet presAssocID="{B3AE619F-D126-4991-BD74-BCD601560E64}" presName="accentRepeatNode" presStyleLbl="solidFgAcc1" presStyleIdx="0" presStyleCnt="3"/>
      <dgm:spPr/>
    </dgm:pt>
    <dgm:pt modelId="{91383B78-B7E3-4F4D-BCD2-BD0E705D8D64}" type="pres">
      <dgm:prSet presAssocID="{1C702D1E-C8A0-4632-AE04-6733AE9FEB88}" presName="text_2" presStyleLbl="node1" presStyleIdx="1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EF14C355-EFE6-4768-AC8A-88634D7B98A4}" type="pres">
      <dgm:prSet presAssocID="{1C702D1E-C8A0-4632-AE04-6733AE9FEB88}" presName="accent_2" presStyleCnt="0"/>
      <dgm:spPr/>
    </dgm:pt>
    <dgm:pt modelId="{2CA93B1B-36F3-45F6-A83A-B308B588FF80}" type="pres">
      <dgm:prSet presAssocID="{1C702D1E-C8A0-4632-AE04-6733AE9FEB88}" presName="accentRepeatNode" presStyleLbl="solidFgAcc1" presStyleIdx="1" presStyleCnt="3"/>
      <dgm:spPr/>
    </dgm:pt>
    <dgm:pt modelId="{5751CB86-2B78-455B-8CBD-8E2F7B2EABFC}" type="pres">
      <dgm:prSet presAssocID="{C975CA79-00E1-4A79-AD22-20B06C3D764E}" presName="text_3" presStyleLbl="node1" presStyleIdx="2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6FE9EA3-306D-4B07-9E08-985DF7809F75}" type="pres">
      <dgm:prSet presAssocID="{C975CA79-00E1-4A79-AD22-20B06C3D764E}" presName="accent_3" presStyleCnt="0"/>
      <dgm:spPr/>
    </dgm:pt>
    <dgm:pt modelId="{FD0C8536-D187-4702-8CF8-5B4133912F02}" type="pres">
      <dgm:prSet presAssocID="{C975CA79-00E1-4A79-AD22-20B06C3D764E}" presName="accentRepeatNode" presStyleLbl="solidFgAcc1" presStyleIdx="2" presStyleCnt="3"/>
      <dgm:spPr/>
    </dgm:pt>
  </dgm:ptLst>
  <dgm:cxnLst>
    <dgm:cxn modelId="{B4433B83-1F78-4429-83F6-F3FA3C660B76}" srcId="{3719F200-9BED-4F9B-A7E7-8A774C2D1C63}" destId="{B3AE619F-D126-4991-BD74-BCD601560E64}" srcOrd="0" destOrd="0" parTransId="{ECA2FE5B-9A56-456B-B7C9-855D8A4FF673}" sibTransId="{9118D600-5F03-4CB6-86E9-54C403A9F6CD}"/>
    <dgm:cxn modelId="{B09806F4-1BF2-464C-A6A0-11C160EDCE0D}" srcId="{3719F200-9BED-4F9B-A7E7-8A774C2D1C63}" destId="{C975CA79-00E1-4A79-AD22-20B06C3D764E}" srcOrd="2" destOrd="0" parTransId="{AA8C870C-1A8D-46B7-8FEC-8AEC34D6E926}" sibTransId="{81A44E2F-CD7E-4E79-A169-B5F40D970204}"/>
    <dgm:cxn modelId="{AE5A5829-258A-400F-A14D-10729587580E}" type="presOf" srcId="{C975CA79-00E1-4A79-AD22-20B06C3D764E}" destId="{5751CB86-2B78-455B-8CBD-8E2F7B2EABFC}" srcOrd="0" destOrd="0" presId="urn:microsoft.com/office/officeart/2008/layout/VerticalCurvedList"/>
    <dgm:cxn modelId="{C7995C06-A27E-4317-AB77-BC09357E00C7}" type="presOf" srcId="{3719F200-9BED-4F9B-A7E7-8A774C2D1C63}" destId="{72643335-A560-4C40-A6C4-A6EC467D6093}" srcOrd="0" destOrd="0" presId="urn:microsoft.com/office/officeart/2008/layout/VerticalCurvedList"/>
    <dgm:cxn modelId="{7E502407-5062-4FCD-9172-DF6CD89086D1}" srcId="{3719F200-9BED-4F9B-A7E7-8A774C2D1C63}" destId="{1C702D1E-C8A0-4632-AE04-6733AE9FEB88}" srcOrd="1" destOrd="0" parTransId="{FEDDD354-F6C7-45B0-80A0-69D8EDB56D82}" sibTransId="{D92F3DCE-DD21-40BD-A69D-8E5FFA7B04CA}"/>
    <dgm:cxn modelId="{A751C5A8-4C7A-4210-BD7B-764471AA24D1}" type="presOf" srcId="{B3AE619F-D126-4991-BD74-BCD601560E64}" destId="{79F52BD3-BF3F-4408-B16B-816B3F7C19CD}" srcOrd="0" destOrd="0" presId="urn:microsoft.com/office/officeart/2008/layout/VerticalCurvedList"/>
    <dgm:cxn modelId="{F0D0BC2A-D136-493E-9227-242A7420D308}" type="presOf" srcId="{1C702D1E-C8A0-4632-AE04-6733AE9FEB88}" destId="{91383B78-B7E3-4F4D-BCD2-BD0E705D8D64}" srcOrd="0" destOrd="0" presId="urn:microsoft.com/office/officeart/2008/layout/VerticalCurvedList"/>
    <dgm:cxn modelId="{673394BC-EE9E-4006-8C6A-029EF33D1A78}" type="presOf" srcId="{9118D600-5F03-4CB6-86E9-54C403A9F6CD}" destId="{0E98331B-45C4-4D59-A4BE-0D11303E5BEB}" srcOrd="0" destOrd="0" presId="urn:microsoft.com/office/officeart/2008/layout/VerticalCurvedList"/>
    <dgm:cxn modelId="{4C23E038-BEE3-4ED3-8951-058B4935B633}" type="presParOf" srcId="{72643335-A560-4C40-A6C4-A6EC467D6093}" destId="{AC836259-A0BA-4B20-95A1-91E174606C30}" srcOrd="0" destOrd="0" presId="urn:microsoft.com/office/officeart/2008/layout/VerticalCurvedList"/>
    <dgm:cxn modelId="{1C5E96AE-5745-4703-AFE1-5BF2A27A9FBD}" type="presParOf" srcId="{AC836259-A0BA-4B20-95A1-91E174606C30}" destId="{15A24ABF-2541-401B-8BAB-B8E98A861841}" srcOrd="0" destOrd="0" presId="urn:microsoft.com/office/officeart/2008/layout/VerticalCurvedList"/>
    <dgm:cxn modelId="{AF43717A-1750-4F48-93D5-9E1402169738}" type="presParOf" srcId="{15A24ABF-2541-401B-8BAB-B8E98A861841}" destId="{938FB4C9-18F9-4337-B071-EBC7742D5F03}" srcOrd="0" destOrd="0" presId="urn:microsoft.com/office/officeart/2008/layout/VerticalCurvedList"/>
    <dgm:cxn modelId="{77A238E2-8050-4BFB-AF08-D796BD4C5E47}" type="presParOf" srcId="{15A24ABF-2541-401B-8BAB-B8E98A861841}" destId="{0E98331B-45C4-4D59-A4BE-0D11303E5BEB}" srcOrd="1" destOrd="0" presId="urn:microsoft.com/office/officeart/2008/layout/VerticalCurvedList"/>
    <dgm:cxn modelId="{23FEDDBC-D536-4471-8C86-2E2ADEC26ABA}" type="presParOf" srcId="{15A24ABF-2541-401B-8BAB-B8E98A861841}" destId="{B63DBC07-F5F8-467D-A160-DBB3EC718530}" srcOrd="2" destOrd="0" presId="urn:microsoft.com/office/officeart/2008/layout/VerticalCurvedList"/>
    <dgm:cxn modelId="{59991EB1-FC19-49A3-897C-37E74E82C0A6}" type="presParOf" srcId="{15A24ABF-2541-401B-8BAB-B8E98A861841}" destId="{E9469CCC-F602-4B7D-A84B-5B7ECC9B53AB}" srcOrd="3" destOrd="0" presId="urn:microsoft.com/office/officeart/2008/layout/VerticalCurvedList"/>
    <dgm:cxn modelId="{5C734A1F-A62D-497C-8B5B-B15FD730F6F8}" type="presParOf" srcId="{AC836259-A0BA-4B20-95A1-91E174606C30}" destId="{79F52BD3-BF3F-4408-B16B-816B3F7C19CD}" srcOrd="1" destOrd="0" presId="urn:microsoft.com/office/officeart/2008/layout/VerticalCurvedList"/>
    <dgm:cxn modelId="{97A4B075-F2D9-4940-AB7C-45B9A6375C40}" type="presParOf" srcId="{AC836259-A0BA-4B20-95A1-91E174606C30}" destId="{0666B501-DC99-4697-BDAF-0C87DD166CB5}" srcOrd="2" destOrd="0" presId="urn:microsoft.com/office/officeart/2008/layout/VerticalCurvedList"/>
    <dgm:cxn modelId="{96B03223-6B56-4DB4-987C-AC874D071B66}" type="presParOf" srcId="{0666B501-DC99-4697-BDAF-0C87DD166CB5}" destId="{0E767E3D-DE7D-4F51-942E-FDB9378C71C3}" srcOrd="0" destOrd="0" presId="urn:microsoft.com/office/officeart/2008/layout/VerticalCurvedList"/>
    <dgm:cxn modelId="{993B2408-4AFC-4F33-B494-10C027717952}" type="presParOf" srcId="{AC836259-A0BA-4B20-95A1-91E174606C30}" destId="{91383B78-B7E3-4F4D-BCD2-BD0E705D8D64}" srcOrd="3" destOrd="0" presId="urn:microsoft.com/office/officeart/2008/layout/VerticalCurvedList"/>
    <dgm:cxn modelId="{D0B4DF64-D584-4CFE-A3BE-D198025409E3}" type="presParOf" srcId="{AC836259-A0BA-4B20-95A1-91E174606C30}" destId="{EF14C355-EFE6-4768-AC8A-88634D7B98A4}" srcOrd="4" destOrd="0" presId="urn:microsoft.com/office/officeart/2008/layout/VerticalCurvedList"/>
    <dgm:cxn modelId="{86B73538-3D27-4240-AE9A-76C4BB6C4956}" type="presParOf" srcId="{EF14C355-EFE6-4768-AC8A-88634D7B98A4}" destId="{2CA93B1B-36F3-45F6-A83A-B308B588FF80}" srcOrd="0" destOrd="0" presId="urn:microsoft.com/office/officeart/2008/layout/VerticalCurvedList"/>
    <dgm:cxn modelId="{9D78B5E3-5655-441C-ADAD-814569F88A42}" type="presParOf" srcId="{AC836259-A0BA-4B20-95A1-91E174606C30}" destId="{5751CB86-2B78-455B-8CBD-8E2F7B2EABFC}" srcOrd="5" destOrd="0" presId="urn:microsoft.com/office/officeart/2008/layout/VerticalCurvedList"/>
    <dgm:cxn modelId="{3362952A-18E2-4CB5-953A-4672C5A91640}" type="presParOf" srcId="{AC836259-A0BA-4B20-95A1-91E174606C30}" destId="{C6FE9EA3-306D-4B07-9E08-985DF7809F75}" srcOrd="6" destOrd="0" presId="urn:microsoft.com/office/officeart/2008/layout/VerticalCurvedList"/>
    <dgm:cxn modelId="{069135F3-E40F-4DA3-8146-FC2DE8C70195}" type="presParOf" srcId="{C6FE9EA3-306D-4B07-9E08-985DF7809F75}" destId="{FD0C8536-D187-4702-8CF8-5B4133912F0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98331B-45C4-4D59-A4BE-0D11303E5BEB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F52BD3-BF3F-4408-B16B-816B3F7C19CD}">
      <dsp:nvSpPr>
        <dsp:cNvPr id="0" name=""/>
        <dsp:cNvSpPr/>
      </dsp:nvSpPr>
      <dsp:spPr>
        <a:xfrm>
          <a:off x="564979" y="406400"/>
          <a:ext cx="7516737" cy="81280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81280" rIns="81280" bIns="81280" numCol="1" spcCol="1270" anchor="ctr" anchorCtr="0">
          <a:noAutofit/>
        </a:bodyPr>
        <a:lstStyle/>
        <a:p>
          <a:pPr marL="0" lvl="0" indent="35560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n>
                <a:solidFill>
                  <a:schemeClr val="bg1"/>
                </a:solidFill>
              </a:ln>
              <a:latin typeface="Calibri" panose="020F0502020204030204" pitchFamily="34" charset="0"/>
            </a:rPr>
            <a:t>Бывает горная …</a:t>
          </a:r>
          <a:endParaRPr lang="ru-RU" sz="3200" kern="1200" dirty="0">
            <a:ln>
              <a:solidFill>
                <a:schemeClr val="bg1"/>
              </a:solidFill>
            </a:ln>
            <a:latin typeface="Calibri" panose="020F0502020204030204" pitchFamily="34" charset="0"/>
          </a:endParaRPr>
        </a:p>
      </dsp:txBody>
      <dsp:txXfrm>
        <a:off x="604657" y="446078"/>
        <a:ext cx="7437381" cy="733444"/>
      </dsp:txXfrm>
    </dsp:sp>
    <dsp:sp modelId="{0E767E3D-DE7D-4F51-942E-FDB9378C71C3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83B78-B7E3-4F4D-BCD2-BD0E705D8D64}">
      <dsp:nvSpPr>
        <dsp:cNvPr id="0" name=""/>
        <dsp:cNvSpPr/>
      </dsp:nvSpPr>
      <dsp:spPr>
        <a:xfrm>
          <a:off x="860432" y="1625599"/>
          <a:ext cx="7221284" cy="81280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81280" rIns="81280" bIns="81280" numCol="1" spcCol="1270" anchor="ctr" anchorCtr="0">
          <a:noAutofit/>
        </a:bodyPr>
        <a:lstStyle/>
        <a:p>
          <a:pPr marL="0" lvl="0" indent="35560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n>
                <a:solidFill>
                  <a:schemeClr val="bg1"/>
                </a:solidFill>
              </a:ln>
              <a:latin typeface="Calibri" panose="020F0502020204030204" pitchFamily="34" charset="0"/>
            </a:rPr>
            <a:t>Бывает золотая …</a:t>
          </a:r>
          <a:endParaRPr lang="ru-RU" sz="3200" kern="1200" dirty="0">
            <a:ln>
              <a:solidFill>
                <a:schemeClr val="bg1"/>
              </a:solidFill>
            </a:ln>
            <a:latin typeface="Calibri" panose="020F0502020204030204" pitchFamily="34" charset="0"/>
          </a:endParaRPr>
        </a:p>
      </dsp:txBody>
      <dsp:txXfrm>
        <a:off x="900110" y="1665277"/>
        <a:ext cx="7141928" cy="733444"/>
      </dsp:txXfrm>
    </dsp:sp>
    <dsp:sp modelId="{2CA93B1B-36F3-45F6-A83A-B308B588FF80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51CB86-2B78-455B-8CBD-8E2F7B2EABFC}">
      <dsp:nvSpPr>
        <dsp:cNvPr id="0" name=""/>
        <dsp:cNvSpPr/>
      </dsp:nvSpPr>
      <dsp:spPr>
        <a:xfrm>
          <a:off x="564979" y="2844800"/>
          <a:ext cx="7516737" cy="81280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81280" rIns="81280" bIns="81280" numCol="1" spcCol="1270" anchor="ctr" anchorCtr="0">
          <a:noAutofit/>
        </a:bodyPr>
        <a:lstStyle/>
        <a:p>
          <a:pPr marL="0" lvl="0" indent="35560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n>
                <a:solidFill>
                  <a:schemeClr val="bg1"/>
                </a:solidFill>
              </a:ln>
              <a:latin typeface="Calibri" panose="020F0502020204030204" pitchFamily="34" charset="0"/>
            </a:rPr>
            <a:t>Бывает якорная …</a:t>
          </a:r>
          <a:endParaRPr lang="ru-RU" sz="3200" kern="1200" dirty="0">
            <a:ln>
              <a:solidFill>
                <a:schemeClr val="bg1"/>
              </a:solidFill>
            </a:ln>
            <a:latin typeface="Calibri" panose="020F0502020204030204" pitchFamily="34" charset="0"/>
          </a:endParaRPr>
        </a:p>
      </dsp:txBody>
      <dsp:txXfrm>
        <a:off x="604657" y="2884478"/>
        <a:ext cx="7437381" cy="733444"/>
      </dsp:txXfrm>
    </dsp:sp>
    <dsp:sp modelId="{FD0C8536-D187-4702-8CF8-5B4133912F02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98331B-45C4-4D59-A4BE-0D11303E5BEB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F52BD3-BF3F-4408-B16B-816B3F7C19CD}">
      <dsp:nvSpPr>
        <dsp:cNvPr id="0" name=""/>
        <dsp:cNvSpPr/>
      </dsp:nvSpPr>
      <dsp:spPr>
        <a:xfrm>
          <a:off x="564979" y="406400"/>
          <a:ext cx="7516737" cy="81280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81280" rIns="81280" bIns="81280" numCol="1" spcCol="1270" anchor="ctr" anchorCtr="0">
          <a:noAutofit/>
        </a:bodyPr>
        <a:lstStyle/>
        <a:p>
          <a:pPr marL="0" lvl="0" indent="35560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n>
                <a:solidFill>
                  <a:schemeClr val="bg1"/>
                </a:solidFill>
              </a:ln>
              <a:latin typeface="Calibri" panose="020F0502020204030204" pitchFamily="34" charset="0"/>
            </a:rPr>
            <a:t>Есть такое старинное женское имя…</a:t>
          </a:r>
          <a:endParaRPr lang="ru-RU" sz="3200" kern="1200" dirty="0">
            <a:ln>
              <a:solidFill>
                <a:schemeClr val="bg1"/>
              </a:solidFill>
            </a:ln>
            <a:latin typeface="Calibri" panose="020F0502020204030204" pitchFamily="34" charset="0"/>
          </a:endParaRPr>
        </a:p>
      </dsp:txBody>
      <dsp:txXfrm>
        <a:off x="604657" y="446078"/>
        <a:ext cx="7437381" cy="733444"/>
      </dsp:txXfrm>
    </dsp:sp>
    <dsp:sp modelId="{0E767E3D-DE7D-4F51-942E-FDB9378C71C3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83B78-B7E3-4F4D-BCD2-BD0E705D8D64}">
      <dsp:nvSpPr>
        <dsp:cNvPr id="0" name=""/>
        <dsp:cNvSpPr/>
      </dsp:nvSpPr>
      <dsp:spPr>
        <a:xfrm>
          <a:off x="860432" y="1625599"/>
          <a:ext cx="7221284" cy="81280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81280" rIns="81280" bIns="81280" numCol="1" spcCol="1270" anchor="ctr" anchorCtr="0">
          <a:noAutofit/>
        </a:bodyPr>
        <a:lstStyle/>
        <a:p>
          <a:pPr marL="0" lvl="0" indent="35560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n>
                <a:solidFill>
                  <a:schemeClr val="bg1"/>
                </a:solidFill>
              </a:ln>
              <a:latin typeface="Calibri" panose="020F0502020204030204" pitchFamily="34" charset="0"/>
            </a:rPr>
            <a:t>Так часто называют подделку…</a:t>
          </a:r>
          <a:endParaRPr lang="ru-RU" sz="3200" kern="1200" dirty="0">
            <a:ln>
              <a:solidFill>
                <a:schemeClr val="bg1"/>
              </a:solidFill>
            </a:ln>
            <a:latin typeface="Calibri" panose="020F0502020204030204" pitchFamily="34" charset="0"/>
          </a:endParaRPr>
        </a:p>
      </dsp:txBody>
      <dsp:txXfrm>
        <a:off x="900110" y="1665277"/>
        <a:ext cx="7141928" cy="733444"/>
      </dsp:txXfrm>
    </dsp:sp>
    <dsp:sp modelId="{2CA93B1B-36F3-45F6-A83A-B308B588FF80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51CB86-2B78-455B-8CBD-8E2F7B2EABFC}">
      <dsp:nvSpPr>
        <dsp:cNvPr id="0" name=""/>
        <dsp:cNvSpPr/>
      </dsp:nvSpPr>
      <dsp:spPr>
        <a:xfrm>
          <a:off x="564979" y="2844800"/>
          <a:ext cx="7516737" cy="81280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81280" rIns="81280" bIns="81280" numCol="1" spcCol="1270" anchor="ctr" anchorCtr="0">
          <a:noAutofit/>
        </a:bodyPr>
        <a:lstStyle/>
        <a:p>
          <a:pPr marL="0" lvl="0" indent="35560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n>
                <a:solidFill>
                  <a:schemeClr val="bg1"/>
                </a:solidFill>
              </a:ln>
              <a:latin typeface="Calibri" panose="020F0502020204030204" pitchFamily="34" charset="0"/>
            </a:rPr>
            <a:t>Есть такое дерево…</a:t>
          </a:r>
          <a:endParaRPr lang="ru-RU" sz="3200" kern="1200" dirty="0">
            <a:ln>
              <a:solidFill>
                <a:schemeClr val="bg1"/>
              </a:solidFill>
            </a:ln>
            <a:latin typeface="Calibri" panose="020F0502020204030204" pitchFamily="34" charset="0"/>
          </a:endParaRPr>
        </a:p>
      </dsp:txBody>
      <dsp:txXfrm>
        <a:off x="604657" y="2884478"/>
        <a:ext cx="7437381" cy="733444"/>
      </dsp:txXfrm>
    </dsp:sp>
    <dsp:sp modelId="{FD0C8536-D187-4702-8CF8-5B4133912F02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98331B-45C4-4D59-A4BE-0D11303E5BEB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F52BD3-BF3F-4408-B16B-816B3F7C19CD}">
      <dsp:nvSpPr>
        <dsp:cNvPr id="0" name=""/>
        <dsp:cNvSpPr/>
      </dsp:nvSpPr>
      <dsp:spPr>
        <a:xfrm>
          <a:off x="564979" y="406400"/>
          <a:ext cx="7516737" cy="81280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81280" rIns="81280" bIns="81280" numCol="1" spcCol="1270" anchor="ctr" anchorCtr="0">
          <a:noAutofit/>
        </a:bodyPr>
        <a:lstStyle/>
        <a:p>
          <a:pPr marL="0" lvl="0" indent="35560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 pitchFamily="34" charset="0"/>
            </a:rPr>
            <a:t>Живёт в море …</a:t>
          </a:r>
          <a:endParaRPr lang="ru-RU" sz="3200" kern="1200" dirty="0">
            <a:ln>
              <a:solidFill>
                <a:schemeClr val="bg1"/>
              </a:solidFill>
            </a:ln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604657" y="446078"/>
        <a:ext cx="7437381" cy="733444"/>
      </dsp:txXfrm>
    </dsp:sp>
    <dsp:sp modelId="{0E767E3D-DE7D-4F51-942E-FDB9378C71C3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83B78-B7E3-4F4D-BCD2-BD0E705D8D64}">
      <dsp:nvSpPr>
        <dsp:cNvPr id="0" name=""/>
        <dsp:cNvSpPr/>
      </dsp:nvSpPr>
      <dsp:spPr>
        <a:xfrm>
          <a:off x="860432" y="1625599"/>
          <a:ext cx="7221284" cy="81280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81280" rIns="81280" bIns="81280" numCol="1" spcCol="1270" anchor="ctr" anchorCtr="0">
          <a:noAutofit/>
        </a:bodyPr>
        <a:lstStyle/>
        <a:p>
          <a:pPr marL="0" lvl="0" indent="35560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 pitchFamily="34" charset="0"/>
            </a:rPr>
            <a:t>Бывает на эстраде …</a:t>
          </a:r>
          <a:endParaRPr lang="ru-RU" sz="3200" kern="1200" dirty="0">
            <a:ln>
              <a:solidFill>
                <a:schemeClr val="bg1"/>
              </a:solidFill>
            </a:ln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900110" y="1665277"/>
        <a:ext cx="7141928" cy="733444"/>
      </dsp:txXfrm>
    </dsp:sp>
    <dsp:sp modelId="{2CA93B1B-36F3-45F6-A83A-B308B588FF80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51CB86-2B78-455B-8CBD-8E2F7B2EABFC}">
      <dsp:nvSpPr>
        <dsp:cNvPr id="0" name=""/>
        <dsp:cNvSpPr/>
      </dsp:nvSpPr>
      <dsp:spPr>
        <a:xfrm>
          <a:off x="564979" y="2844800"/>
          <a:ext cx="7516737" cy="81280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81280" rIns="81280" bIns="81280" numCol="1" spcCol="1270" anchor="ctr" anchorCtr="0">
          <a:noAutofit/>
        </a:bodyPr>
        <a:lstStyle/>
        <a:p>
          <a:pPr marL="0" lvl="0" indent="35560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 pitchFamily="34" charset="0"/>
            </a:rPr>
            <a:t>Видна в ночном небе …</a:t>
          </a:r>
          <a:endParaRPr lang="ru-RU" sz="3200" kern="1200" dirty="0">
            <a:ln>
              <a:solidFill>
                <a:schemeClr val="bg1"/>
              </a:solidFill>
            </a:ln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604657" y="2884478"/>
        <a:ext cx="7437381" cy="733444"/>
      </dsp:txXfrm>
    </dsp:sp>
    <dsp:sp modelId="{FD0C8536-D187-4702-8CF8-5B4133912F02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98331B-45C4-4D59-A4BE-0D11303E5BEB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F52BD3-BF3F-4408-B16B-816B3F7C19CD}">
      <dsp:nvSpPr>
        <dsp:cNvPr id="0" name=""/>
        <dsp:cNvSpPr/>
      </dsp:nvSpPr>
      <dsp:spPr>
        <a:xfrm>
          <a:off x="564979" y="406400"/>
          <a:ext cx="7516737" cy="81280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81280" rIns="81280" bIns="81280" numCol="1" spcCol="1270" anchor="ctr" anchorCtr="0">
          <a:noAutofit/>
        </a:bodyPr>
        <a:lstStyle/>
        <a:p>
          <a:pPr marL="0" lvl="0" indent="35560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 pitchFamily="34" charset="0"/>
            </a:rPr>
            <a:t>Был такой композитор …</a:t>
          </a:r>
          <a:endParaRPr lang="ru-RU" sz="3200" kern="1200" dirty="0">
            <a:ln>
              <a:solidFill>
                <a:schemeClr val="bg1"/>
              </a:solidFill>
            </a:ln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604657" y="446078"/>
        <a:ext cx="7437381" cy="733444"/>
      </dsp:txXfrm>
    </dsp:sp>
    <dsp:sp modelId="{0E767E3D-DE7D-4F51-942E-FDB9378C71C3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83B78-B7E3-4F4D-BCD2-BD0E705D8D64}">
      <dsp:nvSpPr>
        <dsp:cNvPr id="0" name=""/>
        <dsp:cNvSpPr/>
      </dsp:nvSpPr>
      <dsp:spPr>
        <a:xfrm>
          <a:off x="860432" y="1625599"/>
          <a:ext cx="7221284" cy="81280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81280" rIns="81280" bIns="81280" numCol="1" spcCol="1270" anchor="ctr" anchorCtr="0">
          <a:noAutofit/>
        </a:bodyPr>
        <a:lstStyle/>
        <a:p>
          <a:pPr marL="0" lvl="0" indent="35560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 pitchFamily="34" charset="0"/>
            </a:rPr>
            <a:t>Растёт на дереве …</a:t>
          </a:r>
          <a:endParaRPr lang="ru-RU" sz="3200" kern="1200" dirty="0">
            <a:ln>
              <a:solidFill>
                <a:schemeClr val="bg1"/>
              </a:solidFill>
            </a:ln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900110" y="1665277"/>
        <a:ext cx="7141928" cy="733444"/>
      </dsp:txXfrm>
    </dsp:sp>
    <dsp:sp modelId="{2CA93B1B-36F3-45F6-A83A-B308B588FF80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51CB86-2B78-455B-8CBD-8E2F7B2EABFC}">
      <dsp:nvSpPr>
        <dsp:cNvPr id="0" name=""/>
        <dsp:cNvSpPr/>
      </dsp:nvSpPr>
      <dsp:spPr>
        <a:xfrm>
          <a:off x="564979" y="2844800"/>
          <a:ext cx="7516737" cy="81280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81280" rIns="81280" bIns="81280" numCol="1" spcCol="1270" anchor="ctr" anchorCtr="0">
          <a:noAutofit/>
        </a:bodyPr>
        <a:lstStyle/>
        <a:p>
          <a:pPr marL="0" lvl="0" indent="35560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 pitchFamily="34" charset="0"/>
            </a:rPr>
            <a:t>Выпал из тетради …</a:t>
          </a:r>
          <a:endParaRPr lang="ru-RU" sz="3200" kern="1200" dirty="0">
            <a:ln>
              <a:solidFill>
                <a:schemeClr val="bg1"/>
              </a:solidFill>
            </a:ln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604657" y="2884478"/>
        <a:ext cx="7437381" cy="733444"/>
      </dsp:txXfrm>
    </dsp:sp>
    <dsp:sp modelId="{FD0C8536-D187-4702-8CF8-5B4133912F02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98331B-45C4-4D59-A4BE-0D11303E5BEB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F52BD3-BF3F-4408-B16B-816B3F7C19CD}">
      <dsp:nvSpPr>
        <dsp:cNvPr id="0" name=""/>
        <dsp:cNvSpPr/>
      </dsp:nvSpPr>
      <dsp:spPr>
        <a:xfrm>
          <a:off x="564979" y="406400"/>
          <a:ext cx="7516737" cy="81280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81280" rIns="81280" bIns="81280" numCol="1" spcCol="1270" anchor="ctr" anchorCtr="0">
          <a:noAutofit/>
        </a:bodyPr>
        <a:lstStyle/>
        <a:p>
          <a:pPr marL="0" lvl="0" indent="35560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 pitchFamily="34" charset="0"/>
            </a:rPr>
            <a:t>Бывает сверху …</a:t>
          </a:r>
          <a:endParaRPr lang="ru-RU" sz="3200" kern="1200" dirty="0">
            <a:ln>
              <a:solidFill>
                <a:schemeClr val="bg1"/>
              </a:solidFill>
            </a:ln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604657" y="446078"/>
        <a:ext cx="7437381" cy="733444"/>
      </dsp:txXfrm>
    </dsp:sp>
    <dsp:sp modelId="{0E767E3D-DE7D-4F51-942E-FDB9378C71C3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83B78-B7E3-4F4D-BCD2-BD0E705D8D64}">
      <dsp:nvSpPr>
        <dsp:cNvPr id="0" name=""/>
        <dsp:cNvSpPr/>
      </dsp:nvSpPr>
      <dsp:spPr>
        <a:xfrm>
          <a:off x="860432" y="1625599"/>
          <a:ext cx="7221284" cy="81280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81280" rIns="81280" bIns="81280" numCol="1" spcCol="1270" anchor="ctr" anchorCtr="0">
          <a:noAutofit/>
        </a:bodyPr>
        <a:lstStyle/>
        <a:p>
          <a:pPr marL="0" lvl="0" indent="35560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 pitchFamily="34" charset="0"/>
            </a:rPr>
            <a:t>Бывает последний …</a:t>
          </a:r>
          <a:endParaRPr lang="ru-RU" sz="3200" kern="1200" dirty="0">
            <a:ln>
              <a:solidFill>
                <a:schemeClr val="bg1"/>
              </a:solidFill>
            </a:ln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900110" y="1665277"/>
        <a:ext cx="7141928" cy="733444"/>
      </dsp:txXfrm>
    </dsp:sp>
    <dsp:sp modelId="{2CA93B1B-36F3-45F6-A83A-B308B588FF80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51CB86-2B78-455B-8CBD-8E2F7B2EABFC}">
      <dsp:nvSpPr>
        <dsp:cNvPr id="0" name=""/>
        <dsp:cNvSpPr/>
      </dsp:nvSpPr>
      <dsp:spPr>
        <a:xfrm>
          <a:off x="564979" y="2844800"/>
          <a:ext cx="7516737" cy="81280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81280" rIns="81280" bIns="81280" numCol="1" spcCol="1270" anchor="ctr" anchorCtr="0">
          <a:noAutofit/>
        </a:bodyPr>
        <a:lstStyle/>
        <a:p>
          <a:pPr marL="0" lvl="0" indent="35560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 pitchFamily="34" charset="0"/>
            </a:rPr>
            <a:t>Бывает телефонный …</a:t>
          </a:r>
          <a:endParaRPr lang="ru-RU" sz="3200" kern="1200" dirty="0">
            <a:ln>
              <a:solidFill>
                <a:schemeClr val="bg1"/>
              </a:solidFill>
            </a:ln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604657" y="2884478"/>
        <a:ext cx="7437381" cy="733444"/>
      </dsp:txXfrm>
    </dsp:sp>
    <dsp:sp modelId="{FD0C8536-D187-4702-8CF8-5B4133912F02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98331B-45C4-4D59-A4BE-0D11303E5BEB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F52BD3-BF3F-4408-B16B-816B3F7C19CD}">
      <dsp:nvSpPr>
        <dsp:cNvPr id="0" name=""/>
        <dsp:cNvSpPr/>
      </dsp:nvSpPr>
      <dsp:spPr>
        <a:xfrm>
          <a:off x="564979" y="406400"/>
          <a:ext cx="7516737" cy="81280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81280" rIns="81280" bIns="81280" numCol="1" spcCol="1270" anchor="ctr" anchorCtr="0">
          <a:noAutofit/>
        </a:bodyPr>
        <a:lstStyle/>
        <a:p>
          <a:pPr marL="0" lvl="0" indent="35560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 pitchFamily="34" charset="0"/>
            </a:rPr>
            <a:t>Её можно брать …</a:t>
          </a:r>
          <a:endParaRPr lang="ru-RU" sz="3200" kern="1200" dirty="0">
            <a:ln>
              <a:solidFill>
                <a:schemeClr val="bg1"/>
              </a:solidFill>
            </a:ln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604657" y="446078"/>
        <a:ext cx="7437381" cy="733444"/>
      </dsp:txXfrm>
    </dsp:sp>
    <dsp:sp modelId="{0E767E3D-DE7D-4F51-942E-FDB9378C71C3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83B78-B7E3-4F4D-BCD2-BD0E705D8D64}">
      <dsp:nvSpPr>
        <dsp:cNvPr id="0" name=""/>
        <dsp:cNvSpPr/>
      </dsp:nvSpPr>
      <dsp:spPr>
        <a:xfrm>
          <a:off x="860432" y="1625599"/>
          <a:ext cx="7221284" cy="81280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81280" rIns="81280" bIns="81280" numCol="1" spcCol="1270" anchor="ctr" anchorCtr="0">
          <a:noAutofit/>
        </a:bodyPr>
        <a:lstStyle/>
        <a:p>
          <a:pPr marL="0" lvl="0" indent="35560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 pitchFamily="34" charset="0"/>
            </a:rPr>
            <a:t>У всех она своя …</a:t>
          </a:r>
          <a:endParaRPr lang="ru-RU" sz="3200" kern="1200" dirty="0">
            <a:ln>
              <a:solidFill>
                <a:schemeClr val="bg1"/>
              </a:solidFill>
            </a:ln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900110" y="1665277"/>
        <a:ext cx="7141928" cy="733444"/>
      </dsp:txXfrm>
    </dsp:sp>
    <dsp:sp modelId="{2CA93B1B-36F3-45F6-A83A-B308B588FF80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51CB86-2B78-455B-8CBD-8E2F7B2EABFC}">
      <dsp:nvSpPr>
        <dsp:cNvPr id="0" name=""/>
        <dsp:cNvSpPr/>
      </dsp:nvSpPr>
      <dsp:spPr>
        <a:xfrm>
          <a:off x="564979" y="2844800"/>
          <a:ext cx="7516737" cy="81280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81280" rIns="81280" bIns="81280" numCol="1" spcCol="1270" anchor="ctr" anchorCtr="0">
          <a:noAutofit/>
        </a:bodyPr>
        <a:lstStyle/>
        <a:p>
          <a:pPr marL="0" lvl="0" indent="35560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 pitchFamily="34" charset="0"/>
            </a:rPr>
            <a:t>Самая большая у Эвереста …</a:t>
          </a:r>
          <a:endParaRPr lang="ru-RU" sz="3200" kern="1200" dirty="0">
            <a:ln>
              <a:solidFill>
                <a:schemeClr val="bg1"/>
              </a:solidFill>
            </a:ln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604657" y="2884478"/>
        <a:ext cx="7437381" cy="733444"/>
      </dsp:txXfrm>
    </dsp:sp>
    <dsp:sp modelId="{FD0C8536-D187-4702-8CF8-5B4133912F02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44E49C6-1C09-4DD7-B62E-75D4C464096E}" type="datetimeFigureOut">
              <a:rPr lang="ru-RU"/>
              <a:pPr>
                <a:defRPr/>
              </a:pPr>
              <a:t>23.03.2020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DF4DD7A7-469E-42DB-8290-05623E5938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2167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C37BAC0-26BE-4293-87ED-748F0B6D5933}" type="slidenum">
              <a:rPr lang="ru-RU" altLang="ru-RU"/>
              <a:pPr eaLnBrk="1" hangingPunct="1">
                <a:defRPr/>
              </a:pPr>
              <a:t>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DD7A7-469E-42DB-8290-05623E593846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DD7A7-469E-42DB-8290-05623E593846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DD7A7-469E-42DB-8290-05623E593846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DD7A7-469E-42DB-8290-05623E593846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DD7A7-469E-42DB-8290-05623E593846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DD7A7-469E-42DB-8290-05623E593846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DD7A7-469E-42DB-8290-05623E593846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DD7A7-469E-42DB-8290-05623E593846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0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DD7A7-469E-42DB-8290-05623E593846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DD7A7-469E-42DB-8290-05623E593846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DD7A7-469E-42DB-8290-05623E593846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0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DD7A7-469E-42DB-8290-05623E593846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0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DD7A7-469E-42DB-8290-05623E593846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0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DD7A7-469E-42DB-8290-05623E593846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0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DD7A7-469E-42DB-8290-05623E593846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0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DD7A7-469E-42DB-8290-05623E593846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0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DD7A7-469E-42DB-8290-05623E593846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0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DD7A7-469E-42DB-8290-05623E593846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0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DD7A7-469E-42DB-8290-05623E593846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0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DD7A7-469E-42DB-8290-05623E593846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0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DD7A7-469E-42DB-8290-05623E593846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DD7A7-469E-42DB-8290-05623E593846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0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DD7A7-469E-42DB-8290-05623E593846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0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DD7A7-469E-42DB-8290-05623E593846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0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DD7A7-469E-42DB-8290-05623E593846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0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DD7A7-469E-42DB-8290-05623E593846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0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DD7A7-469E-42DB-8290-05623E593846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DD7A7-469E-42DB-8290-05623E593846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DD7A7-469E-42DB-8290-05623E593846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DD7A7-469E-42DB-8290-05623E593846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DD7A7-469E-42DB-8290-05623E593846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DD7A7-469E-42DB-8290-05623E593846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DD7A7-469E-42DB-8290-05623E593846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E024A-3640-437F-A52C-2FA9CFE174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24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06C33-302A-4027-83AA-9BCE36EF6D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64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51A32-35E6-4761-A1B7-CA73A63AD4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60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B90F3-327C-437F-AAF9-2DFF00C7AF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11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215F5-7A55-4B56-889F-459C4518C3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02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8C7A7-6312-4BB7-84FF-293242D79E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10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242DB-1C0B-4F7A-A602-8327EFA72B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21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A755F-37A0-4A86-BE0F-159C289BCC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03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D703C-F8C6-4F76-8037-BAA2FF9C08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14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319FE-6FF7-4770-B8EB-EF38E40A03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37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65706-7066-47B3-8BD6-E33C74C279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8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FF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3943"/>
            </a:avLst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8575"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7A1999A9-22EC-4BDC-B7EE-4097C02671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TextBox 4"/>
          <p:cNvSpPr txBox="1"/>
          <p:nvPr userDrawn="1"/>
        </p:nvSpPr>
        <p:spPr>
          <a:xfrm>
            <a:off x="3959492" y="6604084"/>
            <a:ext cx="12250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Symbol"/>
              </a:rPr>
              <a:t> Кашичкина Л.Н.</a:t>
            </a:r>
            <a:endParaRPr lang="ru-RU" sz="105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7.pn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image" Target="../media/image6.png"/><Relationship Id="rId2" Type="http://schemas.openxmlformats.org/officeDocument/2006/relationships/audio" Target="../media/media1.wav"/><Relationship Id="rId16" Type="http://schemas.openxmlformats.org/officeDocument/2006/relationships/image" Target="../media/image5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openxmlformats.org/officeDocument/2006/relationships/slide" Target="slide2.xml"/><Relationship Id="rId10" Type="http://schemas.openxmlformats.org/officeDocument/2006/relationships/audio" Target="../media/media5.wav"/><Relationship Id="rId19" Type="http://schemas.openxmlformats.org/officeDocument/2006/relationships/image" Target="../media/image8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3.xml"/><Relationship Id="rId7" Type="http://schemas.openxmlformats.org/officeDocument/2006/relationships/slide" Target="slide2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11" Type="http://schemas.openxmlformats.org/officeDocument/2006/relationships/slide" Target="slide17.xml"/><Relationship Id="rId5" Type="http://schemas.openxmlformats.org/officeDocument/2006/relationships/slide" Target="slide4.xml"/><Relationship Id="rId10" Type="http://schemas.openxmlformats.org/officeDocument/2006/relationships/slide" Target="slide29.xml"/><Relationship Id="rId4" Type="http://schemas.openxmlformats.org/officeDocument/2006/relationships/slide" Target="slide10.xml"/><Relationship Id="rId9" Type="http://schemas.openxmlformats.org/officeDocument/2006/relationships/slide" Target="slide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6.jpg"/><Relationship Id="rId4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" Target="slide2.xm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41.jpeg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zhakulina20090612.blogspot.ru/2009/08/blog-post_06.html" TargetMode="External"/><Relationship Id="rId2" Type="http://schemas.openxmlformats.org/officeDocument/2006/relationships/hyperlink" Target="http://didaktor.ru/kak-vypolnit-priyom-sorbonk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ediaurok.ucoz.net/" TargetMode="External"/><Relationship Id="rId5" Type="http://schemas.openxmlformats.org/officeDocument/2006/relationships/hyperlink" Target="http://lppbio.ucoz.ru/" TargetMode="External"/><Relationship Id="rId4" Type="http://schemas.openxmlformats.org/officeDocument/2006/relationships/hyperlink" Target="http://linda6035.ucoz.ru/" TargetMode="External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hyperlink" Target="http://sovetnika.net/_nw/11/90363591.jpg" TargetMode="External"/><Relationship Id="rId18" Type="http://schemas.openxmlformats.org/officeDocument/2006/relationships/hyperlink" Target="http://www.berezino.by/wp-content/uploads/2016/05/&#1050;&#1072;&#1089;&#1091;&#1083;&#1103;.jpg" TargetMode="External"/><Relationship Id="rId26" Type="http://schemas.openxmlformats.org/officeDocument/2006/relationships/hyperlink" Target="http://picsmag.ru/images/1018678_otryvnoi-kalendar-aprel-2013.jpg" TargetMode="External"/><Relationship Id="rId39" Type="http://schemas.openxmlformats.org/officeDocument/2006/relationships/hyperlink" Target="http://data.ipleer.fm/file/35299006/UkhyM0Y0L3JETHdEaUpsL0lEMjdwWWlOeUM0N24zQTRnL1AwT001clZqZ1dDMGQ3SkMrNGppYlpid2R1UmxLb25qVVNlSEJueko3V0RwVTN5Y2liKzk4cFVRV3BhQ2NCNWNWL1lQRy95Z3pDM3dVb0ZWMUd2K2hJajluQ1ovN0g/._-_moe_serdce_ostanovilos..._(iPleer.fm).mp3" TargetMode="External"/><Relationship Id="rId21" Type="http://schemas.openxmlformats.org/officeDocument/2006/relationships/hyperlink" Target="https://godliteratury.ru/wp-content/uploads/2016/12/Nekrasov12.jpg" TargetMode="External"/><Relationship Id="rId34" Type="http://schemas.openxmlformats.org/officeDocument/2006/relationships/hyperlink" Target="http://www.stihi.ru/pics/2017/03/12/2916.jpg" TargetMode="External"/><Relationship Id="rId7" Type="http://schemas.openxmlformats.org/officeDocument/2006/relationships/hyperlink" Target="http://www.playcast.ru/uploads/2014/06/13/8919166.png" TargetMode="External"/><Relationship Id="rId2" Type="http://schemas.openxmlformats.org/officeDocument/2006/relationships/hyperlink" Target="http://demosite.my1.ru/_nw/0/94788059.png" TargetMode="External"/><Relationship Id="rId16" Type="http://schemas.openxmlformats.org/officeDocument/2006/relationships/hyperlink" Target="https://im0-tub-ru.yandex.net/i?id=7365fb3f8c388595608b054696508a10&amp;n=33&amp;h=215&amp;w=323" TargetMode="External"/><Relationship Id="rId20" Type="http://schemas.openxmlformats.org/officeDocument/2006/relationships/hyperlink" Target="http://4.bp.blogspot.com/-f7_dRjHQU5o/VO82T3rKhmI/AAAAAAAACLM/RImwWej_Ds4/s1600/14+slov+na+P.jpg" TargetMode="External"/><Relationship Id="rId29" Type="http://schemas.openxmlformats.org/officeDocument/2006/relationships/hyperlink" Target="https://muzei-mira.com/templates/museum/images/paint/ohotniki-na-privale+.jpg" TargetMode="External"/><Relationship Id="rId41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ch8.krichev.edu.by/ru/sm_full.aspx?guid=17113" TargetMode="External"/><Relationship Id="rId11" Type="http://schemas.openxmlformats.org/officeDocument/2006/relationships/hyperlink" Target="http://tabloid.informator.news/wp-content/uploads/sites/3/2016/08/eda-11-mantyi.1.jpg" TargetMode="External"/><Relationship Id="rId24" Type="http://schemas.openxmlformats.org/officeDocument/2006/relationships/hyperlink" Target="http://ledenfab.com/files/images/abrikosy.png" TargetMode="External"/><Relationship Id="rId32" Type="http://schemas.openxmlformats.org/officeDocument/2006/relationships/hyperlink" Target="https://muzei-mira.com/templates/museum/images/paint/devyatyy-val-ayvazovskiy+.jpg" TargetMode="External"/><Relationship Id="rId37" Type="http://schemas.openxmlformats.org/officeDocument/2006/relationships/hyperlink" Target="http://data.ipleer.fm/file/5145011/UkhyM0Y0L3JETHdEaUpsL0lEMjdwWWlOeUM0N24zQTRnL1AwT001clZqZzBSNTlKcnVyQm9valNEN3dyT2VXaFdFTG16allmbWRsVk9CNFFIK3RtUlFNWk9EM2pNemlYaDJjRmV4eU1oMWtJU1dZc1BWRjVjU2oxZGdYZkJIMVM/Andrej_Gubin_-_Noch_Noch_ozhidanya_holod_bol_slovno_ya_raskolot_ya_nichego_ne_vizhu_sam_sebya_ya_nenavizhu_(iPleer.fm).mp3" TargetMode="External"/><Relationship Id="rId40" Type="http://schemas.openxmlformats.org/officeDocument/2006/relationships/hyperlink" Target="http://data.ipleer.fm/file/7380607/UkhyM0Y0L3JETHdEaUpsL0lEMjdwWWlOeUM0N24zQTRnL1AwT001clZqZ2tjNmh3UHpRT3d5UEl1K2g0YTNIeWNYak1NRmtWNVNjNDlCVERmQTgwQlcrZE10UG56Q3cwY2hJRXdYMkF6YXNQTTZLWGdFUURVREtyY0MzS2dsS1M/-_Podmoskovnye_vechera_(iPleer.fm).mp3" TargetMode="External"/><Relationship Id="rId5" Type="http://schemas.openxmlformats.org/officeDocument/2006/relationships/hyperlink" Target="https://im0-tub-ru.yandex.net/i?id=81b22cee2124d3f9355e6b138ec5ab76&amp;n=33&amp;h=215&amp;w=215" TargetMode="External"/><Relationship Id="rId15" Type="http://schemas.openxmlformats.org/officeDocument/2006/relationships/hyperlink" Target="http://primorye24.ru/uploads/media/news/0002/25/thumb_124341_news_xl.jpeg" TargetMode="External"/><Relationship Id="rId23" Type="http://schemas.openxmlformats.org/officeDocument/2006/relationships/hyperlink" Target="http://olpictures.ru/photocache/16/16574f66f1eb6ebbc80030bbede8d83b.jpg" TargetMode="External"/><Relationship Id="rId28" Type="http://schemas.openxmlformats.org/officeDocument/2006/relationships/hyperlink" Target="https://www.fitnessgoods4all.com/content/images/thumbs/0001553_119-manual-projector-screen-84-x-84-pull-down-home-movie-theater.jpeg" TargetMode="External"/><Relationship Id="rId36" Type="http://schemas.openxmlformats.org/officeDocument/2006/relationships/hyperlink" Target="http://data.ipleer.fm/file/14176714/UkhyM0Y0L3JETHdEaUpsL0lEMjdwWWlOeUM0N24zQTRnL1AwT001clZqaG9keldjYmhWMjhnTndGeUtIMzJlMjNVUGkyUjdGU3k5WTF0M2VxNjYzNUk4TUhoRWZaeW5CalhBS2dWZm1SWlBpQm51TGhvZXpXVmozaVRtT1Zwb2o/Russkaya_narodnaya_-_My_gulyali_s_toboj_ya_revela_oh_revela_(iPleer.fm).mp3" TargetMode="External"/><Relationship Id="rId10" Type="http://schemas.openxmlformats.org/officeDocument/2006/relationships/hyperlink" Target="http://img14.postila.ru/resize?w=660&amp;src=/data/fa/83/d3/66/fa83d36646cb89c16650cb979b723afd61152214d68f7558dcb6e1e69f9642c3.jpg" TargetMode="External"/><Relationship Id="rId19" Type="http://schemas.openxmlformats.org/officeDocument/2006/relationships/hyperlink" Target="https://im0-tub-ru.yandex.net/i?id=8a4fa0a4eddd6e5478a227ce38519835&amp;n=33&amp;h=215&amp;w=261" TargetMode="External"/><Relationship Id="rId31" Type="http://schemas.openxmlformats.org/officeDocument/2006/relationships/hyperlink" Target="http://www.art-portrets.ru/art/shishkin/img/utro-v-sosnovom-boru.jpg" TargetMode="External"/><Relationship Id="rId4" Type="http://schemas.openxmlformats.org/officeDocument/2006/relationships/hyperlink" Target="http://clipart-work.net/data_gallery/playing-board-games-clipart-free-clip-art-images-CifZwF-clipart.png" TargetMode="External"/><Relationship Id="rId9" Type="http://schemas.openxmlformats.org/officeDocument/2006/relationships/hyperlink" Target="https://im0-tub-ru.yandex.net/i?id=645cd0d67b6f8c830dd9fd4069051fc3&amp;n=33&amp;h=215&amp;w=324" TargetMode="External"/><Relationship Id="rId14" Type="http://schemas.openxmlformats.org/officeDocument/2006/relationships/hyperlink" Target="http://etalon-pz.ru/images/common/tip1/lisa_11.jpg" TargetMode="External"/><Relationship Id="rId22" Type="http://schemas.openxmlformats.org/officeDocument/2006/relationships/hyperlink" Target="https://animalreader.ru/wp-content/uploads/2014/02/australian-pelicans-floats-pic-001-768x522.jpg" TargetMode="External"/><Relationship Id="rId27" Type="http://schemas.openxmlformats.org/officeDocument/2006/relationships/hyperlink" Target="https://uniquephoto-weblinc.netdna-ssl.com/images/products/processed/CNO4233B008.zoom.b.jpg" TargetMode="External"/><Relationship Id="rId30" Type="http://schemas.openxmlformats.org/officeDocument/2006/relationships/hyperlink" Target="http://www.art-portrets.ru/art/repin-burlaki-na-volge.jpg" TargetMode="External"/><Relationship Id="rId35" Type="http://schemas.openxmlformats.org/officeDocument/2006/relationships/hyperlink" Target="http://data.ipleer.fm/file/68973280/UkhyM0Y0L3JETHdEaUpsL0lEMjdwWWlOeUM0N24zQTRnL1AwT001clZqaE9pTWIzMThETUhudXprSFFrUHZEbGNvSFYxUUJUTHorcUJlaWhCZnZSR2VkQ3FJNGI0UUVjTktaSXpBemFKMjcxa1h2YktWL2FGb0RoZlNtY3U1cjU/Pochemu_tak_-_putayutsya_mysli_(iPleer.fm).mp3" TargetMode="External"/><Relationship Id="rId8" Type="http://schemas.openxmlformats.org/officeDocument/2006/relationships/hyperlink" Target="https://53news.ru/images/images/53ny3/csfs.jpg" TargetMode="External"/><Relationship Id="rId3" Type="http://schemas.openxmlformats.org/officeDocument/2006/relationships/hyperlink" Target="http://pedsovet.su/_pu/65/91272362.png" TargetMode="External"/><Relationship Id="rId12" Type="http://schemas.openxmlformats.org/officeDocument/2006/relationships/hyperlink" Target="http://photo.qip.ru/photo/darga.fotoplenka/140314437/xlarge/145832637.jpg" TargetMode="External"/><Relationship Id="rId17" Type="http://schemas.openxmlformats.org/officeDocument/2006/relationships/hyperlink" Target="https://im0-tub-ru.yandex.net/i?id=a894a098a2761cb82edd091e1292e27b&amp;n=33&amp;h=215&amp;w=287" TargetMode="External"/><Relationship Id="rId25" Type="http://schemas.openxmlformats.org/officeDocument/2006/relationships/hyperlink" Target="http://elelur.com/data_images/mammals/springbok/springbok-02.jpg" TargetMode="External"/><Relationship Id="rId33" Type="http://schemas.openxmlformats.org/officeDocument/2006/relationships/hyperlink" Target="http://www.art-portrets.ru/art/levitan/zolotaya-osen.jpg" TargetMode="External"/><Relationship Id="rId38" Type="http://schemas.openxmlformats.org/officeDocument/2006/relationships/hyperlink" Target="http://data.ipleer.fm/file/25922122/UkhyM0Y0L3JETHdEaUpsL0lEMjdwWWlOeUM0N24zQTRnL1AwT001clZqaUtaWGQ2cGNxOS9qWDYrcmpZbml6ZmxHbFNSUG50SnJtelhPd2tvdWJVdUYrYkk3RjlZdXBSLzQxSHh5NmoxVjVvQjFicG85YWx4Z3NqM3M4Z0pZQjc/-_Zimnij_son_(iPleer.fm).mp3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248246" y="5974541"/>
            <a:ext cx="23165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МОУ ДО ЦДТ </a:t>
            </a:r>
            <a:r>
              <a:rPr lang="ru-RU" sz="1600" b="1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г.Любим</a:t>
            </a:r>
            <a:endParaRPr lang="ru-RU" sz="1600" b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52" name="Заголовок 1"/>
          <p:cNvSpPr>
            <a:spLocks noGrp="1"/>
          </p:cNvSpPr>
          <p:nvPr>
            <p:ph type="ctrTitle"/>
          </p:nvPr>
        </p:nvSpPr>
        <p:spPr>
          <a:xfrm>
            <a:off x="243399" y="1842393"/>
            <a:ext cx="6805439" cy="158660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r>
              <a:rPr lang="ru-RU" sz="4800" b="1" dirty="0" smtClean="0">
                <a:latin typeface="a_AlgeriusCaps" pitchFamily="82" charset="-52"/>
              </a:rPr>
              <a:t>«ИГРЫ РАЗУМА» </a:t>
            </a:r>
            <a:r>
              <a:rPr lang="ru-RU" sz="3600" b="1" dirty="0" smtClean="0">
                <a:solidFill>
                  <a:srgbClr val="C00000"/>
                </a:solidFill>
                <a:latin typeface="a_AlgeriusCaps" pitchFamily="82" charset="-52"/>
              </a:rPr>
              <a:t>интерактивная игра</a:t>
            </a:r>
          </a:p>
        </p:txBody>
      </p:sp>
      <p:sp>
        <p:nvSpPr>
          <p:cNvPr id="10" name="Управляющая кнопка: настраиваемая 9">
            <a:hlinkClick r:id="rId3" action="ppaction://hlinksldjump" highlightClick="1"/>
          </p:cNvPr>
          <p:cNvSpPr/>
          <p:nvPr/>
        </p:nvSpPr>
        <p:spPr>
          <a:xfrm>
            <a:off x="8352000" y="331200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137" y="4462577"/>
            <a:ext cx="3086100" cy="20478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550" y="2060848"/>
            <a:ext cx="2047875" cy="2047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dir="u"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  <a:latin typeface="a_AlgeriusCaps" pitchFamily="82" charset="-52"/>
              </a:rPr>
              <a:t>Угадай-ка 1</a:t>
            </a:r>
            <a:endParaRPr lang="ru-RU" sz="36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sp>
        <p:nvSpPr>
          <p:cNvPr id="4" name="Управляющая кнопка: настраиваемая 3">
            <a:hlinkClick r:id="" action="ppaction://hlinkshowjump?jump=nextslide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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03797596"/>
              </p:ext>
            </p:extLst>
          </p:nvPr>
        </p:nvGraphicFramePr>
        <p:xfrm>
          <a:off x="611560" y="1196752"/>
          <a:ext cx="81369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Овал 4"/>
          <p:cNvSpPr/>
          <p:nvPr/>
        </p:nvSpPr>
        <p:spPr>
          <a:xfrm>
            <a:off x="671693" y="1508534"/>
            <a:ext cx="1008112" cy="1008112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alibri" panose="020F0502020204030204" pitchFamily="34" charset="0"/>
              </a:rPr>
              <a:t>1</a:t>
            </a:r>
            <a:endParaRPr lang="ru-RU" sz="2800" b="1" dirty="0">
              <a:ln>
                <a:solidFill>
                  <a:schemeClr val="bg1"/>
                </a:solidFill>
              </a:ln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679644" y="3944931"/>
            <a:ext cx="1008112" cy="1008112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883954" y="1654323"/>
            <a:ext cx="6768752" cy="7200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888712" y="2864811"/>
            <a:ext cx="6768752" cy="7200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971600" y="2724719"/>
            <a:ext cx="1008112" cy="1008112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883954" y="4088947"/>
            <a:ext cx="6768752" cy="7200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знак завершения 28"/>
          <p:cNvSpPr/>
          <p:nvPr/>
        </p:nvSpPr>
        <p:spPr>
          <a:xfrm>
            <a:off x="2772200" y="5534778"/>
            <a:ext cx="3600000" cy="720000"/>
          </a:xfrm>
          <a:prstGeom prst="flowChartTermina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ЦЕПЬ</a:t>
            </a:r>
            <a:endParaRPr lang="ru-RU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Блок-схема: знак завершения 29"/>
          <p:cNvSpPr/>
          <p:nvPr/>
        </p:nvSpPr>
        <p:spPr>
          <a:xfrm>
            <a:off x="2772200" y="5529107"/>
            <a:ext cx="3600000" cy="720000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ОТВЕТ</a:t>
            </a:r>
            <a:endParaRPr lang="ru-RU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Блок-схема: знак завершения 30"/>
          <p:cNvSpPr/>
          <p:nvPr/>
        </p:nvSpPr>
        <p:spPr>
          <a:xfrm>
            <a:off x="2788102" y="5517232"/>
            <a:ext cx="3600000" cy="720000"/>
          </a:xfrm>
          <a:prstGeom prst="flowChartTerminator">
            <a:avLst/>
          </a:prstGeom>
          <a:solidFill>
            <a:srgbClr val="00B050">
              <a:alpha val="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62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xit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27" grpId="0" animBg="1"/>
      <p:bldP spid="28" grpId="0" animBg="1"/>
      <p:bldP spid="29" grpId="0" animBg="1"/>
      <p:bldP spid="29" grpId="1" animBg="1"/>
      <p:bldP spid="30" grpId="0" animBg="1"/>
      <p:bldP spid="3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Угадай-ка 2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sp>
        <p:nvSpPr>
          <p:cNvPr id="4" name="Управляющая кнопка: настраиваемая 3">
            <a:hlinkClick r:id="" action="ppaction://hlinkshowjump?jump=nextslide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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253810096"/>
              </p:ext>
            </p:extLst>
          </p:nvPr>
        </p:nvGraphicFramePr>
        <p:xfrm>
          <a:off x="611560" y="1196752"/>
          <a:ext cx="81369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Овал 4"/>
          <p:cNvSpPr/>
          <p:nvPr/>
        </p:nvSpPr>
        <p:spPr>
          <a:xfrm>
            <a:off x="671693" y="1508534"/>
            <a:ext cx="1008112" cy="1008112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alibri" panose="020F0502020204030204" pitchFamily="34" charset="0"/>
              </a:rPr>
              <a:t>1</a:t>
            </a:r>
            <a:endParaRPr lang="ru-RU" sz="2800" b="1" dirty="0">
              <a:ln>
                <a:solidFill>
                  <a:schemeClr val="bg1"/>
                </a:solidFill>
              </a:ln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679644" y="3944931"/>
            <a:ext cx="1008112" cy="1008112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835696" y="1652550"/>
            <a:ext cx="6768752" cy="7200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907704" y="2864811"/>
            <a:ext cx="6768752" cy="7200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971600" y="2724719"/>
            <a:ext cx="1008112" cy="1008112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835696" y="4088947"/>
            <a:ext cx="6768752" cy="7200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знак завершения 28"/>
          <p:cNvSpPr/>
          <p:nvPr/>
        </p:nvSpPr>
        <p:spPr>
          <a:xfrm>
            <a:off x="2772200" y="5534778"/>
            <a:ext cx="3600000" cy="720000"/>
          </a:xfrm>
          <a:prstGeom prst="flowChartTermina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ЛИПА</a:t>
            </a:r>
            <a:endParaRPr lang="ru-RU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Блок-схема: знак завершения 29"/>
          <p:cNvSpPr/>
          <p:nvPr/>
        </p:nvSpPr>
        <p:spPr>
          <a:xfrm>
            <a:off x="2772200" y="5527865"/>
            <a:ext cx="3600000" cy="720000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ОТВЕТ</a:t>
            </a:r>
            <a:endParaRPr lang="ru-RU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Блок-схема: знак завершения 30"/>
          <p:cNvSpPr/>
          <p:nvPr/>
        </p:nvSpPr>
        <p:spPr>
          <a:xfrm>
            <a:off x="2772200" y="5517312"/>
            <a:ext cx="3600000" cy="720000"/>
          </a:xfrm>
          <a:prstGeom prst="flowChartTerminator">
            <a:avLst/>
          </a:prstGeom>
          <a:solidFill>
            <a:srgbClr val="00B050">
              <a:alpha val="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47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xit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27" grpId="0" animBg="1"/>
      <p:bldP spid="28" grpId="0" animBg="1"/>
      <p:bldP spid="29" grpId="0" animBg="1"/>
      <p:bldP spid="29" grpId="1" animBg="1"/>
      <p:bldP spid="30" grpId="0" animBg="1"/>
      <p:bldP spid="3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Угадай-ка 3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sp>
        <p:nvSpPr>
          <p:cNvPr id="4" name="Управляющая кнопка: настраиваемая 3">
            <a:hlinkClick r:id="" action="ppaction://hlinkshowjump?jump=nextslide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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896965819"/>
              </p:ext>
            </p:extLst>
          </p:nvPr>
        </p:nvGraphicFramePr>
        <p:xfrm>
          <a:off x="611560" y="1196752"/>
          <a:ext cx="81369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Овал 4"/>
          <p:cNvSpPr/>
          <p:nvPr/>
        </p:nvSpPr>
        <p:spPr>
          <a:xfrm>
            <a:off x="671693" y="1508534"/>
            <a:ext cx="1008112" cy="1008112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alibri" panose="020F0502020204030204" pitchFamily="34" charset="0"/>
              </a:rPr>
              <a:t>1</a:t>
            </a:r>
            <a:endParaRPr lang="ru-RU" sz="2800" b="1" dirty="0">
              <a:ln>
                <a:solidFill>
                  <a:schemeClr val="bg1"/>
                </a:solidFill>
              </a:ln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679644" y="3944931"/>
            <a:ext cx="1008112" cy="1008112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835696" y="1652550"/>
            <a:ext cx="6768752" cy="7200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907704" y="2864811"/>
            <a:ext cx="6768752" cy="7200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971600" y="2724719"/>
            <a:ext cx="1008112" cy="1008112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866760" y="4088947"/>
            <a:ext cx="6768752" cy="7200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знак завершения 28"/>
          <p:cNvSpPr/>
          <p:nvPr/>
        </p:nvSpPr>
        <p:spPr>
          <a:xfrm>
            <a:off x="2772200" y="5534778"/>
            <a:ext cx="3600000" cy="720000"/>
          </a:xfrm>
          <a:prstGeom prst="flowChartTermina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ЗВЕЗДА</a:t>
            </a:r>
            <a:endParaRPr lang="ru-RU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Блок-схема: знак завершения 29"/>
          <p:cNvSpPr/>
          <p:nvPr/>
        </p:nvSpPr>
        <p:spPr>
          <a:xfrm>
            <a:off x="2771800" y="5527865"/>
            <a:ext cx="3600000" cy="720000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ОТВЕТ</a:t>
            </a:r>
            <a:endParaRPr lang="ru-RU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Блок-схема: знак завершения 30"/>
          <p:cNvSpPr/>
          <p:nvPr/>
        </p:nvSpPr>
        <p:spPr>
          <a:xfrm>
            <a:off x="2772200" y="5517312"/>
            <a:ext cx="3600000" cy="720000"/>
          </a:xfrm>
          <a:prstGeom prst="flowChartTerminator">
            <a:avLst/>
          </a:prstGeom>
          <a:solidFill>
            <a:srgbClr val="00B050">
              <a:alpha val="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83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xit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27" grpId="0" animBg="1"/>
      <p:bldP spid="28" grpId="0" animBg="1"/>
      <p:bldP spid="29" grpId="0" animBg="1"/>
      <p:bldP spid="29" grpId="1" animBg="1"/>
      <p:bldP spid="30" grpId="0" animBg="1"/>
      <p:bldP spid="3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Угадай-ка 4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sp>
        <p:nvSpPr>
          <p:cNvPr id="4" name="Управляющая кнопка: настраиваемая 3">
            <a:hlinkClick r:id="" action="ppaction://hlinkshowjump?jump=nextslide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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56773793"/>
              </p:ext>
            </p:extLst>
          </p:nvPr>
        </p:nvGraphicFramePr>
        <p:xfrm>
          <a:off x="611560" y="1196752"/>
          <a:ext cx="81369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Овал 4"/>
          <p:cNvSpPr/>
          <p:nvPr/>
        </p:nvSpPr>
        <p:spPr>
          <a:xfrm>
            <a:off x="671693" y="1508534"/>
            <a:ext cx="1008112" cy="1008112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alibri" panose="020F0502020204030204" pitchFamily="34" charset="0"/>
              </a:rPr>
              <a:t>1</a:t>
            </a:r>
            <a:endParaRPr lang="ru-RU" sz="2800" b="1" dirty="0">
              <a:ln>
                <a:solidFill>
                  <a:schemeClr val="bg1"/>
                </a:solidFill>
              </a:ln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679644" y="3944931"/>
            <a:ext cx="1008112" cy="1008112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763688" y="1652550"/>
            <a:ext cx="6768752" cy="7200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835696" y="2864811"/>
            <a:ext cx="6768752" cy="7200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971600" y="2724719"/>
            <a:ext cx="1008112" cy="1008112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835696" y="4088947"/>
            <a:ext cx="6768752" cy="7200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знак завершения 28"/>
          <p:cNvSpPr/>
          <p:nvPr/>
        </p:nvSpPr>
        <p:spPr>
          <a:xfrm>
            <a:off x="2772200" y="5534778"/>
            <a:ext cx="3600000" cy="720000"/>
          </a:xfrm>
          <a:prstGeom prst="flowChartTermina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ЛИСТ</a:t>
            </a:r>
            <a:endParaRPr lang="ru-RU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Блок-схема: знак завершения 29"/>
          <p:cNvSpPr/>
          <p:nvPr/>
        </p:nvSpPr>
        <p:spPr>
          <a:xfrm>
            <a:off x="2771800" y="5527865"/>
            <a:ext cx="3600000" cy="720000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ОТВЕТ</a:t>
            </a:r>
            <a:endParaRPr lang="ru-RU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Блок-схема: знак завершения 30"/>
          <p:cNvSpPr/>
          <p:nvPr/>
        </p:nvSpPr>
        <p:spPr>
          <a:xfrm>
            <a:off x="2772200" y="5517312"/>
            <a:ext cx="3600000" cy="720000"/>
          </a:xfrm>
          <a:prstGeom prst="flowChartTerminator">
            <a:avLst/>
          </a:prstGeom>
          <a:solidFill>
            <a:srgbClr val="00B050">
              <a:alpha val="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50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xit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27" grpId="0" animBg="1"/>
      <p:bldP spid="28" grpId="0" animBg="1"/>
      <p:bldP spid="29" grpId="0" animBg="1"/>
      <p:bldP spid="29" grpId="1" animBg="1"/>
      <p:bldP spid="30" grpId="0" animBg="1"/>
      <p:bldP spid="3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Угадай-ка 5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sp>
        <p:nvSpPr>
          <p:cNvPr id="4" name="Управляющая кнопка: настраиваемая 3">
            <a:hlinkClick r:id="" action="ppaction://hlinkshowjump?jump=nextslide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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37133460"/>
              </p:ext>
            </p:extLst>
          </p:nvPr>
        </p:nvGraphicFramePr>
        <p:xfrm>
          <a:off x="611560" y="1196752"/>
          <a:ext cx="81369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Овал 4"/>
          <p:cNvSpPr/>
          <p:nvPr/>
        </p:nvSpPr>
        <p:spPr>
          <a:xfrm>
            <a:off x="671693" y="1508534"/>
            <a:ext cx="1008112" cy="1008112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alibri" panose="020F0502020204030204" pitchFamily="34" charset="0"/>
              </a:rPr>
              <a:t>1</a:t>
            </a:r>
            <a:endParaRPr lang="ru-RU" sz="2800" b="1" dirty="0">
              <a:ln>
                <a:solidFill>
                  <a:schemeClr val="bg1"/>
                </a:solidFill>
              </a:ln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679644" y="3944931"/>
            <a:ext cx="1008112" cy="1008112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835696" y="1652550"/>
            <a:ext cx="6768752" cy="7200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907704" y="2864811"/>
            <a:ext cx="6768752" cy="7200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971600" y="2724719"/>
            <a:ext cx="1008112" cy="1008112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835696" y="4088947"/>
            <a:ext cx="6768752" cy="7200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знак завершения 28"/>
          <p:cNvSpPr/>
          <p:nvPr/>
        </p:nvSpPr>
        <p:spPr>
          <a:xfrm>
            <a:off x="2772200" y="5534778"/>
            <a:ext cx="3600000" cy="720000"/>
          </a:xfrm>
          <a:prstGeom prst="flowChartTermina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ЗВОНОК</a:t>
            </a:r>
            <a:endParaRPr lang="ru-RU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Блок-схема: знак завершения 29"/>
          <p:cNvSpPr/>
          <p:nvPr/>
        </p:nvSpPr>
        <p:spPr>
          <a:xfrm>
            <a:off x="2771800" y="5527865"/>
            <a:ext cx="3600000" cy="720000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ОТВЕТ</a:t>
            </a:r>
            <a:endParaRPr lang="ru-RU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Блок-схема: знак завершения 30"/>
          <p:cNvSpPr/>
          <p:nvPr/>
        </p:nvSpPr>
        <p:spPr>
          <a:xfrm>
            <a:off x="2772200" y="5517312"/>
            <a:ext cx="3600000" cy="720000"/>
          </a:xfrm>
          <a:prstGeom prst="flowChartTerminator">
            <a:avLst/>
          </a:prstGeom>
          <a:solidFill>
            <a:srgbClr val="00B050">
              <a:alpha val="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35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xit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27" grpId="0" animBg="1"/>
      <p:bldP spid="28" grpId="0" animBg="1"/>
      <p:bldP spid="29" grpId="0" animBg="1"/>
      <p:bldP spid="29" grpId="1" animBg="1"/>
      <p:bldP spid="30" grpId="0" animBg="1"/>
      <p:bldP spid="3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Угадай-ка 6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952453460"/>
              </p:ext>
            </p:extLst>
          </p:nvPr>
        </p:nvGraphicFramePr>
        <p:xfrm>
          <a:off x="611560" y="1196752"/>
          <a:ext cx="81369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Овал 4"/>
          <p:cNvSpPr/>
          <p:nvPr/>
        </p:nvSpPr>
        <p:spPr>
          <a:xfrm>
            <a:off x="671693" y="1508534"/>
            <a:ext cx="1008112" cy="1008112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alibri" panose="020F0502020204030204" pitchFamily="34" charset="0"/>
              </a:rPr>
              <a:t>1</a:t>
            </a:r>
            <a:endParaRPr lang="ru-RU" sz="2800" b="1" dirty="0">
              <a:ln>
                <a:solidFill>
                  <a:schemeClr val="bg1"/>
                </a:solidFill>
              </a:ln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679644" y="3944931"/>
            <a:ext cx="1008112" cy="1008112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835696" y="1652550"/>
            <a:ext cx="6768752" cy="7200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835696" y="2864811"/>
            <a:ext cx="6768752" cy="7200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971600" y="2724719"/>
            <a:ext cx="1008112" cy="1008112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835696" y="4088947"/>
            <a:ext cx="6768752" cy="7200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знак завершения 28"/>
          <p:cNvSpPr/>
          <p:nvPr/>
        </p:nvSpPr>
        <p:spPr>
          <a:xfrm>
            <a:off x="2772200" y="5534778"/>
            <a:ext cx="3600000" cy="720000"/>
          </a:xfrm>
          <a:prstGeom prst="flowChartTermina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ВЫСОТА</a:t>
            </a:r>
            <a:endParaRPr lang="ru-RU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Блок-схема: знак завершения 29"/>
          <p:cNvSpPr/>
          <p:nvPr/>
        </p:nvSpPr>
        <p:spPr>
          <a:xfrm>
            <a:off x="2771800" y="5527865"/>
            <a:ext cx="3600000" cy="720000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ОТВЕТ</a:t>
            </a:r>
            <a:endParaRPr lang="ru-RU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Блок-схема: знак завершения 30"/>
          <p:cNvSpPr/>
          <p:nvPr/>
        </p:nvSpPr>
        <p:spPr>
          <a:xfrm>
            <a:off x="2772200" y="5517312"/>
            <a:ext cx="3600000" cy="720000"/>
          </a:xfrm>
          <a:prstGeom prst="flowChartTerminator">
            <a:avLst/>
          </a:prstGeom>
          <a:solidFill>
            <a:srgbClr val="00B050">
              <a:alpha val="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Управляющая кнопка: настраиваемая 13">
            <a:hlinkClick r:id="rId8" action="ppaction://hlinksldjump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</a:t>
            </a:r>
            <a:endParaRPr lang="ru-RU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0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xit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29" grpId="1" animBg="1"/>
      <p:bldP spid="30" grpId="0" animBg="1"/>
      <p:bldP spid="30" grpId="1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Поставь диагноз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sp>
        <p:nvSpPr>
          <p:cNvPr id="14" name="Управляющая кнопка: настраиваемая 13">
            <a:hlinkClick r:id="rId15" action="ppaction://hlinksldjump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</a:t>
            </a:r>
            <a:endParaRPr lang="ru-RU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043728" y="1313428"/>
            <a:ext cx="1080000" cy="1080000"/>
            <a:chOff x="427514" y="1754579"/>
            <a:chExt cx="1674421" cy="1674421"/>
          </a:xfrm>
        </p:grpSpPr>
        <p:sp>
          <p:nvSpPr>
            <p:cNvPr id="16" name="Овал 15"/>
            <p:cNvSpPr/>
            <p:nvPr/>
          </p:nvSpPr>
          <p:spPr>
            <a:xfrm>
              <a:off x="427514" y="1754579"/>
              <a:ext cx="1674421" cy="1674421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chemeClr val="tx2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65100" prst="coolSlan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6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455" y="2139693"/>
              <a:ext cx="478537" cy="859538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</p:grpSp>
      <p:grpSp>
        <p:nvGrpSpPr>
          <p:cNvPr id="18" name="Группа 17"/>
          <p:cNvGrpSpPr/>
          <p:nvPr/>
        </p:nvGrpSpPr>
        <p:grpSpPr>
          <a:xfrm>
            <a:off x="4041403" y="1313428"/>
            <a:ext cx="1080000" cy="1080000"/>
            <a:chOff x="427514" y="1754579"/>
            <a:chExt cx="1674421" cy="1674421"/>
          </a:xfrm>
        </p:grpSpPr>
        <p:sp>
          <p:nvSpPr>
            <p:cNvPr id="19" name="Овал 18"/>
            <p:cNvSpPr/>
            <p:nvPr/>
          </p:nvSpPr>
          <p:spPr>
            <a:xfrm>
              <a:off x="427514" y="1754579"/>
              <a:ext cx="1674421" cy="1674421"/>
            </a:xfrm>
            <a:prstGeom prst="ellipse">
              <a:avLst/>
            </a:prstGeom>
            <a:solidFill>
              <a:srgbClr val="99FFCC"/>
            </a:solidFill>
            <a:ln w="38100">
              <a:solidFill>
                <a:schemeClr val="tx2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65100" prst="coolSlan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6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455" y="2139693"/>
              <a:ext cx="478537" cy="859538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</p:grpSp>
      <p:grpSp>
        <p:nvGrpSpPr>
          <p:cNvPr id="23" name="Группа 22"/>
          <p:cNvGrpSpPr/>
          <p:nvPr/>
        </p:nvGrpSpPr>
        <p:grpSpPr>
          <a:xfrm>
            <a:off x="7042224" y="1313428"/>
            <a:ext cx="1080000" cy="1080000"/>
            <a:chOff x="427514" y="1754579"/>
            <a:chExt cx="1674421" cy="1674421"/>
          </a:xfrm>
        </p:grpSpPr>
        <p:sp>
          <p:nvSpPr>
            <p:cNvPr id="24" name="Овал 23"/>
            <p:cNvSpPr/>
            <p:nvPr/>
          </p:nvSpPr>
          <p:spPr>
            <a:xfrm>
              <a:off x="427514" y="1754579"/>
              <a:ext cx="1674421" cy="167442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2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65100" prst="coolSlan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6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455" y="2139693"/>
              <a:ext cx="478537" cy="859538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</p:grpSp>
      <p:grpSp>
        <p:nvGrpSpPr>
          <p:cNvPr id="32" name="Группа 31"/>
          <p:cNvGrpSpPr/>
          <p:nvPr/>
        </p:nvGrpSpPr>
        <p:grpSpPr>
          <a:xfrm>
            <a:off x="1043728" y="3781504"/>
            <a:ext cx="1080000" cy="1080000"/>
            <a:chOff x="427514" y="1754579"/>
            <a:chExt cx="1674421" cy="1674421"/>
          </a:xfrm>
        </p:grpSpPr>
        <p:sp>
          <p:nvSpPr>
            <p:cNvPr id="33" name="Овал 32"/>
            <p:cNvSpPr/>
            <p:nvPr/>
          </p:nvSpPr>
          <p:spPr>
            <a:xfrm>
              <a:off x="427514" y="1754579"/>
              <a:ext cx="1674421" cy="1674421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chemeClr val="tx2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65100" prst="coolSlan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6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455" y="2139693"/>
              <a:ext cx="478537" cy="859538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</p:grpSp>
      <p:grpSp>
        <p:nvGrpSpPr>
          <p:cNvPr id="35" name="Группа 34"/>
          <p:cNvGrpSpPr/>
          <p:nvPr/>
        </p:nvGrpSpPr>
        <p:grpSpPr>
          <a:xfrm>
            <a:off x="4032271" y="3781504"/>
            <a:ext cx="1080000" cy="1080000"/>
            <a:chOff x="427514" y="1754579"/>
            <a:chExt cx="1674421" cy="1674421"/>
          </a:xfrm>
        </p:grpSpPr>
        <p:sp>
          <p:nvSpPr>
            <p:cNvPr id="36" name="Овал 35"/>
            <p:cNvSpPr/>
            <p:nvPr/>
          </p:nvSpPr>
          <p:spPr>
            <a:xfrm>
              <a:off x="427514" y="1754579"/>
              <a:ext cx="1674421" cy="167442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38100">
              <a:solidFill>
                <a:schemeClr val="tx2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65100" prst="coolSlan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6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455" y="2139693"/>
              <a:ext cx="478537" cy="859538"/>
            </a:xfrm>
            <a:prstGeom prst="rect">
              <a:avLst/>
            </a:prstGeom>
            <a:ln>
              <a:noFill/>
            </a:ln>
            <a:effectLst>
              <a:softEdge rad="12700"/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</p:grpSp>
      <p:grpSp>
        <p:nvGrpSpPr>
          <p:cNvPr id="38" name="Группа 37"/>
          <p:cNvGrpSpPr/>
          <p:nvPr/>
        </p:nvGrpSpPr>
        <p:grpSpPr>
          <a:xfrm>
            <a:off x="7042224" y="3781504"/>
            <a:ext cx="1080000" cy="1080000"/>
            <a:chOff x="427514" y="1754579"/>
            <a:chExt cx="1674421" cy="1674421"/>
          </a:xfrm>
        </p:grpSpPr>
        <p:sp>
          <p:nvSpPr>
            <p:cNvPr id="39" name="Овал 38"/>
            <p:cNvSpPr/>
            <p:nvPr/>
          </p:nvSpPr>
          <p:spPr>
            <a:xfrm>
              <a:off x="427514" y="1754579"/>
              <a:ext cx="1674421" cy="1674421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tx2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65100" prst="coolSlan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16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455" y="2139693"/>
              <a:ext cx="478537" cy="859538"/>
            </a:xfrm>
            <a:prstGeom prst="rect">
              <a:avLst/>
            </a:prstGeom>
            <a:ln>
              <a:noFill/>
            </a:ln>
            <a:effectLst>
              <a:softEdge rad="12700"/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</p:grpSp>
      <p:pic>
        <p:nvPicPr>
          <p:cNvPr id="4" name="Мы гуляли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5000" y="-819472"/>
            <a:ext cx="609600" cy="609600"/>
          </a:xfrm>
          <a:prstGeom prst="rect">
            <a:avLst/>
          </a:prstGeom>
        </p:spPr>
      </p:pic>
      <p:sp>
        <p:nvSpPr>
          <p:cNvPr id="42" name="Блок-схема: знак завершения 41"/>
          <p:cNvSpPr/>
          <p:nvPr/>
        </p:nvSpPr>
        <p:spPr>
          <a:xfrm>
            <a:off x="329532" y="2530414"/>
            <a:ext cx="2628000" cy="720000"/>
          </a:xfrm>
          <a:prstGeom prst="flowChartTermina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Истерия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Блок-схема: знак завершения 42"/>
          <p:cNvSpPr/>
          <p:nvPr/>
        </p:nvSpPr>
        <p:spPr>
          <a:xfrm>
            <a:off x="345896" y="2530414"/>
            <a:ext cx="2628000" cy="720000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Диагноз</a:t>
            </a:r>
            <a:endParaRPr lang="ru-RU" sz="2400" b="1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" name="Блок-схема: знак завершения 43"/>
          <p:cNvSpPr/>
          <p:nvPr/>
        </p:nvSpPr>
        <p:spPr>
          <a:xfrm>
            <a:off x="359824" y="2528960"/>
            <a:ext cx="2628000" cy="720000"/>
          </a:xfrm>
          <a:prstGeom prst="flowChartTerminator">
            <a:avLst/>
          </a:prstGeom>
          <a:solidFill>
            <a:srgbClr val="00B050">
              <a:alpha val="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зима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76603" y="-819472"/>
            <a:ext cx="609600" cy="609600"/>
          </a:xfrm>
          <a:prstGeom prst="rect">
            <a:avLst/>
          </a:prstGeom>
        </p:spPr>
      </p:pic>
      <p:sp>
        <p:nvSpPr>
          <p:cNvPr id="45" name="Блок-схема: знак завершения 44"/>
          <p:cNvSpPr/>
          <p:nvPr/>
        </p:nvSpPr>
        <p:spPr>
          <a:xfrm>
            <a:off x="3268060" y="2530414"/>
            <a:ext cx="2628000" cy="720000"/>
          </a:xfrm>
          <a:prstGeom prst="flowChartTermina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Отит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Блок-схема: знак завершения 45"/>
          <p:cNvSpPr/>
          <p:nvPr/>
        </p:nvSpPr>
        <p:spPr>
          <a:xfrm>
            <a:off x="3262208" y="2530414"/>
            <a:ext cx="2628000" cy="720000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Диагноз</a:t>
            </a:r>
            <a:endParaRPr lang="ru-RU" sz="2400" b="1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Блок-схема: знак завершения 46"/>
          <p:cNvSpPr/>
          <p:nvPr/>
        </p:nvSpPr>
        <p:spPr>
          <a:xfrm>
            <a:off x="3262208" y="2528960"/>
            <a:ext cx="2628000" cy="720000"/>
          </a:xfrm>
          <a:prstGeom prst="flowChartTerminator">
            <a:avLst/>
          </a:prstGeom>
          <a:solidFill>
            <a:srgbClr val="00B050">
              <a:alpha val="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Подмосковные вечера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466036" y="-819472"/>
            <a:ext cx="609600" cy="609600"/>
          </a:xfrm>
          <a:prstGeom prst="rect">
            <a:avLst/>
          </a:prstGeom>
        </p:spPr>
      </p:pic>
      <p:sp>
        <p:nvSpPr>
          <p:cNvPr id="48" name="Блок-схема: знак завершения 47"/>
          <p:cNvSpPr/>
          <p:nvPr/>
        </p:nvSpPr>
        <p:spPr>
          <a:xfrm>
            <a:off x="6162028" y="2530414"/>
            <a:ext cx="2628000" cy="720000"/>
          </a:xfrm>
          <a:prstGeom prst="flowChartTermina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Остеохондроз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9" name="Блок-схема: знак завершения 48"/>
          <p:cNvSpPr/>
          <p:nvPr/>
        </p:nvSpPr>
        <p:spPr>
          <a:xfrm>
            <a:off x="6158636" y="2530414"/>
            <a:ext cx="2628000" cy="720000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Диагноз</a:t>
            </a:r>
            <a:endParaRPr lang="ru-RU" sz="2400" b="1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0" name="Блок-схема: знак завершения 49"/>
          <p:cNvSpPr/>
          <p:nvPr/>
        </p:nvSpPr>
        <p:spPr>
          <a:xfrm>
            <a:off x="6156176" y="2520192"/>
            <a:ext cx="2628000" cy="720000"/>
          </a:xfrm>
          <a:prstGeom prst="flowChartTerminator">
            <a:avLst/>
          </a:prstGeom>
          <a:solidFill>
            <a:srgbClr val="00B050">
              <a:alpha val="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" name="Блок-схема: знак завершения 50"/>
          <p:cNvSpPr/>
          <p:nvPr/>
        </p:nvSpPr>
        <p:spPr>
          <a:xfrm>
            <a:off x="329532" y="5023398"/>
            <a:ext cx="2628000" cy="720000"/>
          </a:xfrm>
          <a:prstGeom prst="flowChartTermina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Сердечная недостаточность</a:t>
            </a:r>
            <a:endParaRPr lang="ru-RU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2" name="Блок-схема: знак завершения 51"/>
          <p:cNvSpPr/>
          <p:nvPr/>
        </p:nvSpPr>
        <p:spPr>
          <a:xfrm>
            <a:off x="326744" y="5026904"/>
            <a:ext cx="2628000" cy="720000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Диагноз</a:t>
            </a:r>
            <a:endParaRPr lang="ru-RU" sz="2400" b="1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3" name="Блок-схема: знак завершения 52"/>
          <p:cNvSpPr/>
          <p:nvPr/>
        </p:nvSpPr>
        <p:spPr>
          <a:xfrm>
            <a:off x="297520" y="5013176"/>
            <a:ext cx="2628000" cy="720000"/>
          </a:xfrm>
          <a:prstGeom prst="flowChartTerminator">
            <a:avLst/>
          </a:prstGeom>
          <a:solidFill>
            <a:srgbClr val="00B050">
              <a:alpha val="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4" name="Блок-схема: знак завершения 53"/>
          <p:cNvSpPr/>
          <p:nvPr/>
        </p:nvSpPr>
        <p:spPr>
          <a:xfrm>
            <a:off x="3268060" y="5023398"/>
            <a:ext cx="2628000" cy="720000"/>
          </a:xfrm>
          <a:prstGeom prst="flowChartTermina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Куриная слепота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Блок-схема: знак завершения 54"/>
          <p:cNvSpPr/>
          <p:nvPr/>
        </p:nvSpPr>
        <p:spPr>
          <a:xfrm>
            <a:off x="3268060" y="5016225"/>
            <a:ext cx="2628000" cy="720000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Диагноз</a:t>
            </a:r>
            <a:endParaRPr lang="ru-RU" sz="2400" b="1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6" name="Блок-схема: знак завершения 55"/>
          <p:cNvSpPr/>
          <p:nvPr/>
        </p:nvSpPr>
        <p:spPr>
          <a:xfrm>
            <a:off x="3262208" y="5013176"/>
            <a:ext cx="2628000" cy="720000"/>
          </a:xfrm>
          <a:prstGeom prst="flowChartTerminator">
            <a:avLst/>
          </a:prstGeom>
          <a:solidFill>
            <a:srgbClr val="00B050">
              <a:alpha val="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7" name="Блок-схема: знак завершения 56"/>
          <p:cNvSpPr/>
          <p:nvPr/>
        </p:nvSpPr>
        <p:spPr>
          <a:xfrm>
            <a:off x="6162028" y="5023398"/>
            <a:ext cx="2628000" cy="720000"/>
          </a:xfrm>
          <a:prstGeom prst="flowChartTermina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Обморок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" name="Блок-схема: знак завершения 57"/>
          <p:cNvSpPr/>
          <p:nvPr/>
        </p:nvSpPr>
        <p:spPr>
          <a:xfrm>
            <a:off x="6158636" y="5023398"/>
            <a:ext cx="2628000" cy="720000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Диагноз</a:t>
            </a:r>
            <a:endParaRPr lang="ru-RU" sz="2400" b="1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9" name="Блок-схема: знак завершения 58"/>
          <p:cNvSpPr/>
          <p:nvPr/>
        </p:nvSpPr>
        <p:spPr>
          <a:xfrm>
            <a:off x="6156176" y="5013176"/>
            <a:ext cx="2628000" cy="720000"/>
          </a:xfrm>
          <a:prstGeom prst="flowChartTerminator">
            <a:avLst/>
          </a:prstGeom>
          <a:solidFill>
            <a:srgbClr val="00B050">
              <a:alpha val="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Мое сердце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0280" y="7101408"/>
            <a:ext cx="609600" cy="609600"/>
          </a:xfrm>
          <a:prstGeom prst="rect">
            <a:avLst/>
          </a:prstGeom>
        </p:spPr>
      </p:pic>
      <p:pic>
        <p:nvPicPr>
          <p:cNvPr id="10" name="Ночь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31456" y="7101408"/>
            <a:ext cx="609600" cy="609600"/>
          </a:xfrm>
          <a:prstGeom prst="rect">
            <a:avLst/>
          </a:prstGeom>
        </p:spPr>
      </p:pic>
      <p:pic>
        <p:nvPicPr>
          <p:cNvPr id="11" name="Почему так путаются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418979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9" presetClass="exit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9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9" presetClass="exit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6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9" presetClass="exit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9" presetClass="exit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9" presetClass="exit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9" presetClass="exit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150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82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 showWhenStopped="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1" dur="165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5" grpId="0" animBg="1"/>
      <p:bldP spid="45" grpId="1" animBg="1"/>
      <p:bldP spid="46" grpId="0" animBg="1"/>
      <p:bldP spid="46" grpId="1" animBg="1"/>
      <p:bldP spid="48" grpId="0" animBg="1"/>
      <p:bldP spid="48" grpId="1" animBg="1"/>
      <p:bldP spid="49" grpId="0" animBg="1"/>
      <p:bldP spid="49" grpId="1" animBg="1"/>
      <p:bldP spid="51" grpId="0" animBg="1"/>
      <p:bldP spid="51" grpId="1" animBg="1"/>
      <p:bldP spid="52" grpId="0" animBg="1"/>
      <p:bldP spid="52" grpId="1" animBg="1"/>
      <p:bldP spid="54" grpId="0" animBg="1"/>
      <p:bldP spid="54" grpId="1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Национальное блюдо 1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sp>
        <p:nvSpPr>
          <p:cNvPr id="4" name="Управляющая кнопка: настраиваемая 3">
            <a:hlinkClick r:id="" action="ppaction://hlinkshowjump?jump=nextslide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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41928" y="1255112"/>
            <a:ext cx="7632848" cy="100811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5715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Традиционное грузинское блюдо </a:t>
            </a:r>
            <a:br>
              <a:rPr lang="ru-RU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САЦИВИ – это …</a:t>
            </a:r>
            <a:endParaRPr lang="ru-RU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7544" y="2605490"/>
            <a:ext cx="4320000" cy="10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B050"/>
                </a:solidFill>
              </a:rPr>
              <a:t>з</a:t>
            </a:r>
            <a:r>
              <a:rPr lang="ru-RU" sz="2400" b="1" dirty="0" smtClean="0">
                <a:solidFill>
                  <a:srgbClr val="00B050"/>
                </a:solidFill>
              </a:rPr>
              <a:t>апечённое филе рыбы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7544" y="3953349"/>
            <a:ext cx="4320000" cy="10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курица в ореховом соусе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67544" y="5301208"/>
            <a:ext cx="4320000" cy="10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B050"/>
                </a:solidFill>
              </a:rPr>
              <a:t>х</a:t>
            </a:r>
            <a:r>
              <a:rPr lang="ru-RU" sz="2400" b="1" dirty="0" smtClean="0">
                <a:solidFill>
                  <a:srgbClr val="00B050"/>
                </a:solidFill>
              </a:rPr>
              <a:t>олодный зелёный суп с квасом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789" y="3103588"/>
            <a:ext cx="3363907" cy="252000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07581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41351E-6 L 3.61111E-6 -0.25995 L 0.4776 -0.25995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72" y="-1299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6" grpId="0" animBg="1"/>
      <p:bldP spid="16" grpId="1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Национальное блюдо 2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sp>
        <p:nvSpPr>
          <p:cNvPr id="4" name="Управляющая кнопка: настраиваемая 3">
            <a:hlinkClick r:id="" action="ppaction://hlinkshowjump?jump=nextslide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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41928" y="1255112"/>
            <a:ext cx="7632848" cy="100811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5715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Узбекское блюдо ЛАГМАН – это …</a:t>
            </a:r>
            <a:endParaRPr lang="ru-RU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7544" y="2605490"/>
            <a:ext cx="4320000" cy="10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тушёный рис с мясом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7544" y="3953349"/>
            <a:ext cx="4320000" cy="10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B050"/>
                </a:solidFill>
              </a:rPr>
              <a:t>г</a:t>
            </a:r>
            <a:r>
              <a:rPr lang="ru-RU" sz="2400" b="1" dirty="0" smtClean="0">
                <a:solidFill>
                  <a:srgbClr val="00B050"/>
                </a:solidFill>
              </a:rPr>
              <a:t>уляш из баранины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67544" y="5301208"/>
            <a:ext cx="4320000" cy="10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лапша с мясом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8" name="Рисунок 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600" y="3103200"/>
            <a:ext cx="3362400" cy="252000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66590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45537 L 0.47309 -0.45537 " pathEditMode="relative" ptsTypes="AAA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6" grpId="0" animBg="1"/>
      <p:bldP spid="17" grpId="0" animBg="1"/>
      <p:bldP spid="1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Национальное блюдо 3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sp>
        <p:nvSpPr>
          <p:cNvPr id="4" name="Управляющая кнопка: настраиваемая 3">
            <a:hlinkClick r:id="" action="ppaction://hlinkshowjump?jump=nextslide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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41928" y="1255112"/>
            <a:ext cx="7632848" cy="100811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5715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Азербайджанское блюдо </a:t>
            </a:r>
            <a:br>
              <a:rPr lang="ru-RU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ЛЮЛЯ-КЕБАБ – это …</a:t>
            </a:r>
            <a:endParaRPr lang="ru-RU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7544" y="2605490"/>
            <a:ext cx="4320000" cy="10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котлеты в тесте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7544" y="3953349"/>
            <a:ext cx="4320000" cy="10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обжаренные кусочки свинины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67544" y="5301208"/>
            <a:ext cx="4320000" cy="10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продолговатые котлеты, запечённые на шампуре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8" name="Рисунок 7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600" y="3103200"/>
            <a:ext cx="3362400" cy="252000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14758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45537 L 0.47309 -0.45537 " pathEditMode="relative" ptsTypes="AAA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6" grpId="0" animBg="1"/>
      <p:bldP spid="17" grpId="0" animBg="1"/>
      <p:bldP spid="1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199729"/>
              </p:ext>
            </p:extLst>
          </p:nvPr>
        </p:nvGraphicFramePr>
        <p:xfrm>
          <a:off x="1835697" y="1575125"/>
          <a:ext cx="5616624" cy="412023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72208"/>
                <a:gridCol w="1872208"/>
                <a:gridCol w="1872208"/>
              </a:tblGrid>
              <a:tr h="1373411">
                <a:tc>
                  <a:txBody>
                    <a:bodyPr/>
                    <a:lstStyle/>
                    <a:p>
                      <a:pPr algn="ctr"/>
                      <a:endParaRPr lang="ru-RU" b="1" kern="1200" dirty="0">
                        <a:solidFill>
                          <a:schemeClr val="tx2"/>
                        </a:solidFill>
                        <a:latin typeface="Franklin Gothic Medium" panose="020B0603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 w="76200">
                          <a:solidFill>
                            <a:schemeClr val="tx2"/>
                          </a:solidFill>
                        </a:ln>
                      </a:endParaRPr>
                    </a:p>
                  </a:txBody>
                  <a:tcPr>
                    <a:lnL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 w="76200">
                          <a:solidFill>
                            <a:schemeClr val="tx2"/>
                          </a:solidFill>
                        </a:ln>
                      </a:endParaRPr>
                    </a:p>
                  </a:txBody>
                  <a:tcPr>
                    <a:lnL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373411">
                <a:tc>
                  <a:txBody>
                    <a:bodyPr/>
                    <a:lstStyle/>
                    <a:p>
                      <a:endParaRPr lang="ru-RU" dirty="0">
                        <a:ln w="76200">
                          <a:solidFill>
                            <a:schemeClr val="tx2"/>
                          </a:solidFill>
                        </a:ln>
                      </a:endParaRPr>
                    </a:p>
                  </a:txBody>
                  <a:tcPr>
                    <a:lnL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 w="76200">
                          <a:solidFill>
                            <a:schemeClr val="tx2"/>
                          </a:solidFill>
                        </a:ln>
                      </a:endParaRPr>
                    </a:p>
                  </a:txBody>
                  <a:tcPr>
                    <a:lnL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 w="76200">
                          <a:solidFill>
                            <a:schemeClr val="tx2"/>
                          </a:solidFill>
                        </a:ln>
                      </a:endParaRPr>
                    </a:p>
                  </a:txBody>
                  <a:tcPr>
                    <a:lnL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373411">
                <a:tc>
                  <a:txBody>
                    <a:bodyPr/>
                    <a:lstStyle/>
                    <a:p>
                      <a:endParaRPr lang="ru-RU" dirty="0">
                        <a:ln w="76200">
                          <a:solidFill>
                            <a:schemeClr val="tx2"/>
                          </a:solidFill>
                        </a:ln>
                      </a:endParaRPr>
                    </a:p>
                  </a:txBody>
                  <a:tcPr>
                    <a:lnL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 w="76200">
                          <a:solidFill>
                            <a:schemeClr val="tx2"/>
                          </a:solidFill>
                        </a:ln>
                      </a:endParaRPr>
                    </a:p>
                  </a:txBody>
                  <a:tcPr>
                    <a:lnL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 w="76200">
                          <a:solidFill>
                            <a:schemeClr val="tx2"/>
                          </a:solidFill>
                        </a:ln>
                      </a:endParaRPr>
                    </a:p>
                  </a:txBody>
                  <a:tcPr>
                    <a:lnL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82" y="188640"/>
            <a:ext cx="1700306" cy="17003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7092" y="274638"/>
            <a:ext cx="7200800" cy="706090"/>
          </a:xfrm>
        </p:spPr>
        <p:txBody>
          <a:bodyPr/>
          <a:lstStyle/>
          <a:p>
            <a:r>
              <a:rPr lang="ru-RU" sz="4000" b="1" dirty="0" smtClean="0">
                <a:solidFill>
                  <a:srgbClr val="C00000"/>
                </a:solidFill>
                <a:latin typeface="a_AlgeriusCaps" pitchFamily="82" charset="-52"/>
              </a:rPr>
              <a:t>Игровое поле</a:t>
            </a:r>
            <a:endParaRPr lang="ru-RU" sz="40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sp>
        <p:nvSpPr>
          <p:cNvPr id="67" name="Управляющая кнопка: настраиваемая 66">
            <a:hlinkClick r:id="" action="ppaction://hlinkshowjump?jump=endshow" highlightClick="1"/>
          </p:cNvPr>
          <p:cNvSpPr/>
          <p:nvPr/>
        </p:nvSpPr>
        <p:spPr>
          <a:xfrm>
            <a:off x="8352420" y="332656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sym typeface="Wingdings 2"/>
              </a:rPr>
              <a:t></a:t>
            </a:r>
            <a:endParaRPr lang="ru-RU" sz="32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Прямоугольник 2">
            <a:hlinkClick r:id="rId3" action="ppaction://hlinksldjump"/>
          </p:cNvPr>
          <p:cNvSpPr/>
          <p:nvPr/>
        </p:nvSpPr>
        <p:spPr>
          <a:xfrm>
            <a:off x="1839564" y="1581452"/>
            <a:ext cx="1864800" cy="136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Franklin Gothic Medium" panose="020B0603020102020204" pitchFamily="34" charset="0"/>
                <a:hlinkClick r:id="rId3" action="ppaction://hlinksldjump"/>
              </a:rPr>
              <a:t>Перевёртыши</a:t>
            </a:r>
            <a:endParaRPr lang="ru-RU" b="1" dirty="0">
              <a:solidFill>
                <a:schemeClr val="tx2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4" name="Прямоугольник 23">
            <a:hlinkClick r:id="rId4" action="ppaction://hlinksldjump"/>
          </p:cNvPr>
          <p:cNvSpPr/>
          <p:nvPr/>
        </p:nvSpPr>
        <p:spPr>
          <a:xfrm>
            <a:off x="3716533" y="1581452"/>
            <a:ext cx="1864800" cy="136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Franklin Gothic Medium" panose="020B0603020102020204" pitchFamily="34" charset="0"/>
                <a:hlinkClick r:id="rId4" action="ppaction://hlinksldjump"/>
              </a:rPr>
              <a:t>Угадай-ка</a:t>
            </a:r>
            <a:endParaRPr lang="ru-RU" b="1" dirty="0">
              <a:solidFill>
                <a:schemeClr val="tx2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5" name="Прямоугольник 24">
            <a:hlinkClick r:id="rId5" action="ppaction://hlinksldjump"/>
          </p:cNvPr>
          <p:cNvSpPr/>
          <p:nvPr/>
        </p:nvSpPr>
        <p:spPr>
          <a:xfrm>
            <a:off x="5593503" y="1581452"/>
            <a:ext cx="1864800" cy="136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Franklin Gothic Medium" panose="020B0603020102020204" pitchFamily="34" charset="0"/>
                <a:hlinkClick r:id="rId5" action="ppaction://hlinksldjump"/>
              </a:rPr>
              <a:t>Скажи по-русски</a:t>
            </a:r>
            <a:endParaRPr lang="ru-RU" b="1" dirty="0">
              <a:solidFill>
                <a:schemeClr val="tx2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842550" y="2948694"/>
            <a:ext cx="1864800" cy="136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Franklin Gothic Medium" panose="020B0603020102020204" pitchFamily="34" charset="0"/>
                <a:hlinkClick r:id="rId6" action="ppaction://hlinksldjump"/>
              </a:rPr>
              <a:t>Картины, картины</a:t>
            </a:r>
            <a:endParaRPr lang="ru-RU" b="1" dirty="0">
              <a:solidFill>
                <a:schemeClr val="tx2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579354" y="2948694"/>
            <a:ext cx="1864800" cy="136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Franklin Gothic Medium" panose="020B0603020102020204" pitchFamily="34" charset="0"/>
                <a:hlinkClick r:id="rId7" action="ppaction://hlinksldjump"/>
              </a:rPr>
              <a:t>Кто как «разговаривает»</a:t>
            </a:r>
            <a:endParaRPr lang="ru-RU" b="1" dirty="0">
              <a:solidFill>
                <a:schemeClr val="tx2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706388" y="2948694"/>
            <a:ext cx="1864800" cy="136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Franklin Gothic Medium" panose="020B0603020102020204" pitchFamily="34" charset="0"/>
                <a:hlinkClick r:id="rId8" action="ppaction://hlinksldjump"/>
              </a:rPr>
              <a:t>Поставь </a:t>
            </a:r>
            <a:br>
              <a:rPr lang="ru-RU" b="1" dirty="0">
                <a:solidFill>
                  <a:schemeClr val="tx2"/>
                </a:solidFill>
                <a:latin typeface="Franklin Gothic Medium" panose="020B0603020102020204" pitchFamily="34" charset="0"/>
                <a:hlinkClick r:id="rId8" action="ppaction://hlinksldjump"/>
              </a:rPr>
            </a:br>
            <a:r>
              <a:rPr lang="ru-RU" b="1" dirty="0">
                <a:solidFill>
                  <a:schemeClr val="tx2"/>
                </a:solidFill>
                <a:latin typeface="Franklin Gothic Medium" panose="020B0603020102020204" pitchFamily="34" charset="0"/>
                <a:hlinkClick r:id="rId8" action="ppaction://hlinksldjump"/>
              </a:rPr>
              <a:t>диагноз</a:t>
            </a:r>
            <a:endParaRPr lang="ru-RU" b="1" dirty="0">
              <a:solidFill>
                <a:schemeClr val="tx2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843104" y="4316846"/>
            <a:ext cx="1864800" cy="136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Franklin Gothic Medium" panose="020B0603020102020204" pitchFamily="34" charset="0"/>
                <a:hlinkClick r:id="rId9" action="ppaction://hlinksldjump"/>
              </a:rPr>
              <a:t>«Буквенная» математика</a:t>
            </a:r>
            <a:endParaRPr lang="ru-RU" b="1" dirty="0">
              <a:solidFill>
                <a:schemeClr val="tx2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715312" y="4316846"/>
            <a:ext cx="1864800" cy="136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Franklin Gothic Medium" panose="020B0603020102020204" pitchFamily="34" charset="0"/>
                <a:hlinkClick r:id="rId10" action="ppaction://hlinksldjump"/>
              </a:rPr>
              <a:t>Слова на </a:t>
            </a:r>
            <a:br>
              <a:rPr lang="ru-RU" b="1" dirty="0">
                <a:solidFill>
                  <a:schemeClr val="tx2"/>
                </a:solidFill>
                <a:latin typeface="Franklin Gothic Medium" panose="020B0603020102020204" pitchFamily="34" charset="0"/>
                <a:hlinkClick r:id="rId10" action="ppaction://hlinksldjump"/>
              </a:rPr>
            </a:br>
            <a:r>
              <a:rPr lang="ru-RU" b="1" dirty="0">
                <a:solidFill>
                  <a:schemeClr val="tx2"/>
                </a:solidFill>
                <a:latin typeface="Franklin Gothic Medium" panose="020B0603020102020204" pitchFamily="34" charset="0"/>
                <a:hlinkClick r:id="rId10" action="ppaction://hlinksldjump"/>
              </a:rPr>
              <a:t>букву «П»</a:t>
            </a:r>
            <a:endParaRPr lang="ru-RU" b="1" dirty="0">
              <a:solidFill>
                <a:schemeClr val="tx2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580112" y="4316846"/>
            <a:ext cx="1864800" cy="136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Franklin Gothic Medium" panose="020B0603020102020204" pitchFamily="34" charset="0"/>
                <a:hlinkClick r:id="rId11" action="ppaction://hlinksldjump"/>
              </a:rPr>
              <a:t>Национальные блюда</a:t>
            </a:r>
            <a:endParaRPr lang="ru-RU" b="1" dirty="0">
              <a:solidFill>
                <a:schemeClr val="tx2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48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Национальное блюдо 4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sp>
        <p:nvSpPr>
          <p:cNvPr id="4" name="Управляющая кнопка: настраиваемая 3">
            <a:hlinkClick r:id="" action="ppaction://hlinkshowjump?jump=nextslide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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41928" y="1255112"/>
            <a:ext cx="7632848" cy="100811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5715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Казахское блюдо МАНТЫ – это …</a:t>
            </a:r>
            <a:endParaRPr lang="ru-RU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7544" y="2605490"/>
            <a:ext cx="4320000" cy="10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мясной фарш в тесте, приготовленный на пару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7544" y="3953349"/>
            <a:ext cx="4320000" cy="10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тушёный рис с бобами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67544" y="5301208"/>
            <a:ext cx="4320000" cy="10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котлеты из баранины, приготовленные на пару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8" name="Рисунок 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600" y="3103200"/>
            <a:ext cx="3362400" cy="252000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63135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6.10546E-7 L 3.61111E-6 -0.0636 L 0.48194 -0.0636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7" y="-319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Национальное блюдо 5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sp>
        <p:nvSpPr>
          <p:cNvPr id="4" name="Управляющая кнопка: настраиваемая 3">
            <a:hlinkClick r:id="" action="ppaction://hlinkshowjump?jump=nextslide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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41928" y="1255112"/>
            <a:ext cx="7632848" cy="100811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5715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Болгарское блюдо БАННИЦА – это …</a:t>
            </a:r>
            <a:endParaRPr lang="ru-RU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7544" y="2605490"/>
            <a:ext cx="4320000" cy="10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мочёные яблоки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7544" y="3953349"/>
            <a:ext cx="4320000" cy="10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пирог из слоёного теста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67544" y="5301208"/>
            <a:ext cx="4320000" cy="10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салат из овощей с сыром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600" y="3103588"/>
            <a:ext cx="3358573" cy="252000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20097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41351E-6 L 3.61111E-6 -0.25995 L 0.4776 -0.25995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72" y="-1299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6" grpId="0" animBg="1"/>
      <p:bldP spid="16" grpId="1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Национальное блюдо 6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41928" y="1255112"/>
            <a:ext cx="7632848" cy="100811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5715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Белорусское блюдо ДРАНИКИ – это …</a:t>
            </a:r>
            <a:endParaRPr lang="ru-RU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7544" y="2605490"/>
            <a:ext cx="4320000" cy="10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картофельные оладьи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7544" y="3953349"/>
            <a:ext cx="4320000" cy="10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слоёные пирожки с картофелем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67544" y="5301208"/>
            <a:ext cx="4320000" cy="10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обжаренные ломтики мяса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8" name="Рисунок 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600" y="3103828"/>
            <a:ext cx="3362400" cy="2518743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9" name="Управляющая кнопка: настраиваемая 8">
            <a:hlinkClick r:id="rId4" action="ppaction://hlinksldjump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</a:t>
            </a:r>
            <a:endParaRPr lang="ru-RU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60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6.10546E-7 L 3.61111E-6 -0.0636 L 0.48194 -0.0636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7" y="-319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6" grpId="0" animBg="1"/>
      <p:bldP spid="1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Кто как «разговаривает» 1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sp>
        <p:nvSpPr>
          <p:cNvPr id="4" name="Управляющая кнопка: настраиваемая 3">
            <a:hlinkClick r:id="" action="ppaction://hlinkshowjump?jump=nextslide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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0747" y="1276720"/>
            <a:ext cx="5112000" cy="342000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9" name="Скругленный прямоугольник 18"/>
          <p:cNvSpPr/>
          <p:nvPr/>
        </p:nvSpPr>
        <p:spPr>
          <a:xfrm>
            <a:off x="467544" y="5085184"/>
            <a:ext cx="2520000" cy="72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воет</a:t>
            </a:r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311860" y="5085184"/>
            <a:ext cx="2520000" cy="72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тявкает</a:t>
            </a:r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156176" y="5085184"/>
            <a:ext cx="2520000" cy="72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пищит</a:t>
            </a:r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22" name="Рисунок 21"/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0747" y="1276720"/>
            <a:ext cx="5112000" cy="342000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999867" y="4046591"/>
            <a:ext cx="1152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Лиса</a:t>
            </a:r>
            <a:endParaRPr lang="ru-RU" sz="3600" b="1" dirty="0">
              <a:ln>
                <a:solidFill>
                  <a:srgbClr val="00B050"/>
                </a:solidFill>
              </a:ln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95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Кто как «разговаривает» 2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sp>
        <p:nvSpPr>
          <p:cNvPr id="4" name="Управляющая кнопка: настраиваемая 3">
            <a:hlinkClick r:id="" action="ppaction://hlinkshowjump?jump=nextslide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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7" y="1277528"/>
            <a:ext cx="5112000" cy="3418384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9" name="Скругленный прямоугольник 18"/>
          <p:cNvSpPr/>
          <p:nvPr/>
        </p:nvSpPr>
        <p:spPr>
          <a:xfrm>
            <a:off x="467544" y="5085184"/>
            <a:ext cx="2520000" cy="72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трубит</a:t>
            </a:r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311860" y="5085184"/>
            <a:ext cx="2520000" cy="72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мычит</a:t>
            </a:r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156176" y="5085184"/>
            <a:ext cx="2520000" cy="72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урчит</a:t>
            </a:r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22" name="Рисунок 2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7" y="1277528"/>
            <a:ext cx="5112000" cy="3418384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724128" y="4046591"/>
            <a:ext cx="1441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Олень</a:t>
            </a:r>
            <a:endParaRPr lang="ru-RU" sz="3600" b="1" dirty="0">
              <a:ln>
                <a:solidFill>
                  <a:srgbClr val="00B050"/>
                </a:solidFill>
              </a:ln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2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Кто как «разговаривает» 3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sp>
        <p:nvSpPr>
          <p:cNvPr id="4" name="Управляющая кнопка: настраиваемая 3">
            <a:hlinkClick r:id="" action="ppaction://hlinkshowjump?jump=nextslide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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615" y="1277528"/>
            <a:ext cx="5086264" cy="3418384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9" name="Скругленный прямоугольник 18"/>
          <p:cNvSpPr/>
          <p:nvPr/>
        </p:nvSpPr>
        <p:spPr>
          <a:xfrm>
            <a:off x="467544" y="5085184"/>
            <a:ext cx="2520000" cy="72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охает</a:t>
            </a:r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311860" y="5085184"/>
            <a:ext cx="2520000" cy="72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ахает</a:t>
            </a:r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156176" y="5085184"/>
            <a:ext cx="2520000" cy="72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ухает</a:t>
            </a:r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22" name="Рисунок 2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615" y="1277528"/>
            <a:ext cx="5086264" cy="3418384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593760" y="4046591"/>
            <a:ext cx="1524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Филин</a:t>
            </a:r>
            <a:endParaRPr lang="ru-RU" sz="3600" b="1" dirty="0">
              <a:ln>
                <a:solidFill>
                  <a:srgbClr val="00B050"/>
                </a:solidFill>
              </a:ln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58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Кто как «разговаривает» 4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sp>
        <p:nvSpPr>
          <p:cNvPr id="4" name="Управляющая кнопка: настраиваемая 3">
            <a:hlinkClick r:id="" action="ppaction://hlinkshowjump?jump=nextslide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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615" y="1278148"/>
            <a:ext cx="5086264" cy="3417143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9" name="Скругленный прямоугольник 18"/>
          <p:cNvSpPr/>
          <p:nvPr/>
        </p:nvSpPr>
        <p:spPr>
          <a:xfrm>
            <a:off x="467544" y="5085184"/>
            <a:ext cx="2520000" cy="72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квохчет</a:t>
            </a:r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311860" y="5085184"/>
            <a:ext cx="2520000" cy="72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поёт</a:t>
            </a:r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156176" y="5085184"/>
            <a:ext cx="2520000" cy="72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токует</a:t>
            </a:r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22" name="Рисунок 2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615" y="1278148"/>
            <a:ext cx="5086264" cy="3417143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788024" y="4046591"/>
            <a:ext cx="2351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Перепёлка</a:t>
            </a:r>
            <a:endParaRPr lang="ru-RU" sz="3600" b="1" dirty="0">
              <a:ln>
                <a:solidFill>
                  <a:srgbClr val="00B050"/>
                </a:solidFill>
              </a:ln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62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Кто как «разговаривает» 5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sp>
        <p:nvSpPr>
          <p:cNvPr id="4" name="Управляющая кнопка: настраиваемая 3">
            <a:hlinkClick r:id="" action="ppaction://hlinkshowjump?jump=nextslide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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2415" y="1276720"/>
            <a:ext cx="5108663" cy="342000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9" name="Скругленный прямоугольник 18"/>
          <p:cNvSpPr/>
          <p:nvPr/>
        </p:nvSpPr>
        <p:spPr>
          <a:xfrm>
            <a:off x="467544" y="5085184"/>
            <a:ext cx="2520000" cy="72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вопит</a:t>
            </a:r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311860" y="5085184"/>
            <a:ext cx="2520000" cy="72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пыхтит</a:t>
            </a:r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156176" y="5085184"/>
            <a:ext cx="2520000" cy="72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мычит</a:t>
            </a:r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22" name="Рисунок 2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2415" y="1276720"/>
            <a:ext cx="5108663" cy="342000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580112" y="4046591"/>
            <a:ext cx="1553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Косуля</a:t>
            </a:r>
            <a:endParaRPr lang="ru-RU" sz="3600" b="1" dirty="0">
              <a:ln>
                <a:solidFill>
                  <a:srgbClr val="00B050"/>
                </a:solidFill>
              </a:ln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44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Кто как «разговаривает» 6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pic>
        <p:nvPicPr>
          <p:cNvPr id="3" name="Рисунок 2"/>
          <p:cNvPicPr>
            <a:picLocks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615" y="1288415"/>
            <a:ext cx="5086264" cy="339661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9" name="Скругленный прямоугольник 18"/>
          <p:cNvSpPr/>
          <p:nvPr/>
        </p:nvSpPr>
        <p:spPr>
          <a:xfrm>
            <a:off x="467544" y="5085184"/>
            <a:ext cx="2520000" cy="72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ревёт</a:t>
            </a:r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311860" y="5085184"/>
            <a:ext cx="2520000" cy="72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скрежещет зубами</a:t>
            </a:r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156176" y="5085184"/>
            <a:ext cx="2520000" cy="72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хрюкает</a:t>
            </a:r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22" name="Рисунок 2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615" y="1288415"/>
            <a:ext cx="5086264" cy="339661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696898" y="4046591"/>
            <a:ext cx="1395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Кабан</a:t>
            </a:r>
            <a:endParaRPr lang="ru-RU" sz="3600" b="1" dirty="0">
              <a:ln>
                <a:solidFill>
                  <a:srgbClr val="00B050"/>
                </a:solidFill>
              </a:ln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Управляющая кнопка: настраиваемая 9">
            <a:hlinkClick r:id="rId6" action="ppaction://hlinksldjump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</a:t>
            </a:r>
            <a:endParaRPr lang="ru-RU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54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Слова на букву «П»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sp>
        <p:nvSpPr>
          <p:cNvPr id="10" name="Управляющая кнопка: настраиваемая 9">
            <a:hlinkClick r:id="rId3" action="ppaction://hlinksldjump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</a:t>
            </a:r>
            <a:endParaRPr lang="ru-RU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113494"/>
            <a:ext cx="5205958" cy="521339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" name="Прямоугольник 4">
            <a:hlinkClick r:id="" action="ppaction://noaction">
              <a:snd r:embed="rId5" name="breeze.wav"/>
            </a:hlinkClick>
          </p:cNvPr>
          <p:cNvSpPr/>
          <p:nvPr/>
        </p:nvSpPr>
        <p:spPr>
          <a:xfrm>
            <a:off x="395536" y="1113494"/>
            <a:ext cx="5205958" cy="51991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043608" y="1196752"/>
            <a:ext cx="720080" cy="57606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777769" y="1238845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latin typeface="Calibri" panose="020F0502020204030204" pitchFamily="34" charset="0"/>
              </a:rPr>
              <a:t>Пальма</a:t>
            </a:r>
            <a:endParaRPr lang="ru-RU" sz="2400" b="1" dirty="0">
              <a:ln>
                <a:solidFill>
                  <a:srgbClr val="00B050"/>
                </a:solidFill>
              </a:ln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1475656" y="1474142"/>
            <a:ext cx="4392488" cy="0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/>
          <p:cNvSpPr/>
          <p:nvPr/>
        </p:nvSpPr>
        <p:spPr>
          <a:xfrm>
            <a:off x="2267744" y="2132856"/>
            <a:ext cx="1404156" cy="100811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3131840" y="1556792"/>
            <a:ext cx="4320480" cy="1152128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452320" y="1258490"/>
            <a:ext cx="965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latin typeface="Calibri" panose="020F0502020204030204" pitchFamily="34" charset="0"/>
              </a:rPr>
              <a:t>Парус</a:t>
            </a:r>
            <a:endParaRPr lang="ru-RU" sz="2400" b="1" dirty="0">
              <a:ln>
                <a:solidFill>
                  <a:srgbClr val="00B050"/>
                </a:solidFill>
              </a:ln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899592" y="2708919"/>
            <a:ext cx="1278142" cy="91782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Прямая со стрелкой 26"/>
          <p:cNvCxnSpPr/>
          <p:nvPr/>
        </p:nvCxnSpPr>
        <p:spPr>
          <a:xfrm flipV="1">
            <a:off x="1605558" y="1916832"/>
            <a:ext cx="4320480" cy="1368151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906988" y="1696045"/>
            <a:ext cx="1331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latin typeface="Calibri" panose="020F0502020204030204" pitchFamily="34" charset="0"/>
              </a:rPr>
              <a:t>Пеликан</a:t>
            </a:r>
            <a:endParaRPr lang="ru-RU" sz="2400" b="1" dirty="0">
              <a:ln>
                <a:solidFill>
                  <a:srgbClr val="00B050"/>
                </a:solidFill>
              </a:ln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2719122" y="3443371"/>
            <a:ext cx="971062" cy="1423195"/>
          </a:xfrm>
          <a:custGeom>
            <a:avLst/>
            <a:gdLst>
              <a:gd name="connsiteX0" fmla="*/ 0 w 936104"/>
              <a:gd name="connsiteY0" fmla="*/ 549201 h 1098402"/>
              <a:gd name="connsiteX1" fmla="*/ 468052 w 936104"/>
              <a:gd name="connsiteY1" fmla="*/ 0 h 1098402"/>
              <a:gd name="connsiteX2" fmla="*/ 936104 w 936104"/>
              <a:gd name="connsiteY2" fmla="*/ 549201 h 1098402"/>
              <a:gd name="connsiteX3" fmla="*/ 468052 w 936104"/>
              <a:gd name="connsiteY3" fmla="*/ 1098402 h 1098402"/>
              <a:gd name="connsiteX4" fmla="*/ 0 w 936104"/>
              <a:gd name="connsiteY4" fmla="*/ 549201 h 1098402"/>
              <a:gd name="connsiteX0" fmla="*/ 0 w 650354"/>
              <a:gd name="connsiteY0" fmla="*/ 549338 h 1098656"/>
              <a:gd name="connsiteX1" fmla="*/ 468052 w 650354"/>
              <a:gd name="connsiteY1" fmla="*/ 137 h 1098656"/>
              <a:gd name="connsiteX2" fmla="*/ 650354 w 650354"/>
              <a:gd name="connsiteY2" fmla="*/ 511238 h 1098656"/>
              <a:gd name="connsiteX3" fmla="*/ 468052 w 650354"/>
              <a:gd name="connsiteY3" fmla="*/ 1098539 h 1098656"/>
              <a:gd name="connsiteX4" fmla="*/ 0 w 650354"/>
              <a:gd name="connsiteY4" fmla="*/ 549338 h 1098656"/>
              <a:gd name="connsiteX0" fmla="*/ 0 w 824827"/>
              <a:gd name="connsiteY0" fmla="*/ 549333 h 1098651"/>
              <a:gd name="connsiteX1" fmla="*/ 468052 w 824827"/>
              <a:gd name="connsiteY1" fmla="*/ 132 h 1098651"/>
              <a:gd name="connsiteX2" fmla="*/ 650354 w 824827"/>
              <a:gd name="connsiteY2" fmla="*/ 511233 h 1098651"/>
              <a:gd name="connsiteX3" fmla="*/ 468052 w 824827"/>
              <a:gd name="connsiteY3" fmla="*/ 1098534 h 1098651"/>
              <a:gd name="connsiteX4" fmla="*/ 0 w 824827"/>
              <a:gd name="connsiteY4" fmla="*/ 549333 h 1098651"/>
              <a:gd name="connsiteX0" fmla="*/ 5622 w 946009"/>
              <a:gd name="connsiteY0" fmla="*/ 730249 h 1279537"/>
              <a:gd name="connsiteX1" fmla="*/ 826099 w 946009"/>
              <a:gd name="connsiteY1" fmla="*/ 73 h 1279537"/>
              <a:gd name="connsiteX2" fmla="*/ 655976 w 946009"/>
              <a:gd name="connsiteY2" fmla="*/ 692149 h 1279537"/>
              <a:gd name="connsiteX3" fmla="*/ 473674 w 946009"/>
              <a:gd name="connsiteY3" fmla="*/ 1279450 h 1279537"/>
              <a:gd name="connsiteX4" fmla="*/ 5622 w 946009"/>
              <a:gd name="connsiteY4" fmla="*/ 730249 h 1279537"/>
              <a:gd name="connsiteX0" fmla="*/ 7145 w 933297"/>
              <a:gd name="connsiteY0" fmla="*/ 734218 h 1283506"/>
              <a:gd name="connsiteX1" fmla="*/ 236861 w 933297"/>
              <a:gd name="connsiteY1" fmla="*/ 425425 h 1283506"/>
              <a:gd name="connsiteX2" fmla="*/ 827622 w 933297"/>
              <a:gd name="connsiteY2" fmla="*/ 4042 h 1283506"/>
              <a:gd name="connsiteX3" fmla="*/ 657499 w 933297"/>
              <a:gd name="connsiteY3" fmla="*/ 696118 h 1283506"/>
              <a:gd name="connsiteX4" fmla="*/ 475197 w 933297"/>
              <a:gd name="connsiteY4" fmla="*/ 1283419 h 1283506"/>
              <a:gd name="connsiteX5" fmla="*/ 7145 w 933297"/>
              <a:gd name="connsiteY5" fmla="*/ 734218 h 1283506"/>
              <a:gd name="connsiteX0" fmla="*/ 8032 w 934763"/>
              <a:gd name="connsiteY0" fmla="*/ 742996 h 1292273"/>
              <a:gd name="connsiteX1" fmla="*/ 228223 w 934763"/>
              <a:gd name="connsiteY1" fmla="*/ 291328 h 1292273"/>
              <a:gd name="connsiteX2" fmla="*/ 828509 w 934763"/>
              <a:gd name="connsiteY2" fmla="*/ 12820 h 1292273"/>
              <a:gd name="connsiteX3" fmla="*/ 658386 w 934763"/>
              <a:gd name="connsiteY3" fmla="*/ 704896 h 1292273"/>
              <a:gd name="connsiteX4" fmla="*/ 476084 w 934763"/>
              <a:gd name="connsiteY4" fmla="*/ 1292197 h 1292273"/>
              <a:gd name="connsiteX5" fmla="*/ 8032 w 934763"/>
              <a:gd name="connsiteY5" fmla="*/ 742996 h 1292273"/>
              <a:gd name="connsiteX0" fmla="*/ 26742 w 820123"/>
              <a:gd name="connsiteY0" fmla="*/ 762046 h 1292376"/>
              <a:gd name="connsiteX1" fmla="*/ 113583 w 820123"/>
              <a:gd name="connsiteY1" fmla="*/ 291328 h 1292376"/>
              <a:gd name="connsiteX2" fmla="*/ 713869 w 820123"/>
              <a:gd name="connsiteY2" fmla="*/ 12820 h 1292376"/>
              <a:gd name="connsiteX3" fmla="*/ 543746 w 820123"/>
              <a:gd name="connsiteY3" fmla="*/ 704896 h 1292376"/>
              <a:gd name="connsiteX4" fmla="*/ 361444 w 820123"/>
              <a:gd name="connsiteY4" fmla="*/ 1292197 h 1292376"/>
              <a:gd name="connsiteX5" fmla="*/ 26742 w 820123"/>
              <a:gd name="connsiteY5" fmla="*/ 762046 h 1292376"/>
              <a:gd name="connsiteX0" fmla="*/ 6397 w 799778"/>
              <a:gd name="connsiteY0" fmla="*/ 762046 h 1292506"/>
              <a:gd name="connsiteX1" fmla="*/ 93238 w 799778"/>
              <a:gd name="connsiteY1" fmla="*/ 291328 h 1292506"/>
              <a:gd name="connsiteX2" fmla="*/ 693524 w 799778"/>
              <a:gd name="connsiteY2" fmla="*/ 12820 h 1292506"/>
              <a:gd name="connsiteX3" fmla="*/ 523401 w 799778"/>
              <a:gd name="connsiteY3" fmla="*/ 704896 h 1292506"/>
              <a:gd name="connsiteX4" fmla="*/ 341099 w 799778"/>
              <a:gd name="connsiteY4" fmla="*/ 1292197 h 1292506"/>
              <a:gd name="connsiteX5" fmla="*/ 6397 w 799778"/>
              <a:gd name="connsiteY5" fmla="*/ 762046 h 1292506"/>
              <a:gd name="connsiteX0" fmla="*/ 42013 w 835394"/>
              <a:gd name="connsiteY0" fmla="*/ 762046 h 1311038"/>
              <a:gd name="connsiteX1" fmla="*/ 128854 w 835394"/>
              <a:gd name="connsiteY1" fmla="*/ 291328 h 1311038"/>
              <a:gd name="connsiteX2" fmla="*/ 729140 w 835394"/>
              <a:gd name="connsiteY2" fmla="*/ 12820 h 1311038"/>
              <a:gd name="connsiteX3" fmla="*/ 559017 w 835394"/>
              <a:gd name="connsiteY3" fmla="*/ 704896 h 1311038"/>
              <a:gd name="connsiteX4" fmla="*/ 376715 w 835394"/>
              <a:gd name="connsiteY4" fmla="*/ 1292197 h 1311038"/>
              <a:gd name="connsiteX5" fmla="*/ 24079 w 835394"/>
              <a:gd name="connsiteY5" fmla="*/ 1129528 h 1311038"/>
              <a:gd name="connsiteX6" fmla="*/ 42013 w 835394"/>
              <a:gd name="connsiteY6" fmla="*/ 762046 h 1311038"/>
              <a:gd name="connsiteX0" fmla="*/ 42013 w 744218"/>
              <a:gd name="connsiteY0" fmla="*/ 762046 h 1436202"/>
              <a:gd name="connsiteX1" fmla="*/ 128854 w 744218"/>
              <a:gd name="connsiteY1" fmla="*/ 291328 h 1436202"/>
              <a:gd name="connsiteX2" fmla="*/ 729140 w 744218"/>
              <a:gd name="connsiteY2" fmla="*/ 12820 h 1436202"/>
              <a:gd name="connsiteX3" fmla="*/ 559017 w 744218"/>
              <a:gd name="connsiteY3" fmla="*/ 704896 h 1436202"/>
              <a:gd name="connsiteX4" fmla="*/ 652729 w 744218"/>
              <a:gd name="connsiteY4" fmla="*/ 1405753 h 1436202"/>
              <a:gd name="connsiteX5" fmla="*/ 376715 w 744218"/>
              <a:gd name="connsiteY5" fmla="*/ 1292197 h 1436202"/>
              <a:gd name="connsiteX6" fmla="*/ 24079 w 744218"/>
              <a:gd name="connsiteY6" fmla="*/ 1129528 h 1436202"/>
              <a:gd name="connsiteX7" fmla="*/ 42013 w 744218"/>
              <a:gd name="connsiteY7" fmla="*/ 762046 h 1436202"/>
              <a:gd name="connsiteX0" fmla="*/ 42013 w 744218"/>
              <a:gd name="connsiteY0" fmla="*/ 762046 h 1452334"/>
              <a:gd name="connsiteX1" fmla="*/ 128854 w 744218"/>
              <a:gd name="connsiteY1" fmla="*/ 291328 h 1452334"/>
              <a:gd name="connsiteX2" fmla="*/ 729140 w 744218"/>
              <a:gd name="connsiteY2" fmla="*/ 12820 h 1452334"/>
              <a:gd name="connsiteX3" fmla="*/ 559017 w 744218"/>
              <a:gd name="connsiteY3" fmla="*/ 704896 h 1452334"/>
              <a:gd name="connsiteX4" fmla="*/ 652729 w 744218"/>
              <a:gd name="connsiteY4" fmla="*/ 1405753 h 1452334"/>
              <a:gd name="connsiteX5" fmla="*/ 319565 w 744218"/>
              <a:gd name="connsiteY5" fmla="*/ 1377922 h 1452334"/>
              <a:gd name="connsiteX6" fmla="*/ 24079 w 744218"/>
              <a:gd name="connsiteY6" fmla="*/ 1129528 h 1452334"/>
              <a:gd name="connsiteX7" fmla="*/ 42013 w 744218"/>
              <a:gd name="connsiteY7" fmla="*/ 762046 h 1452334"/>
              <a:gd name="connsiteX0" fmla="*/ 42013 w 758085"/>
              <a:gd name="connsiteY0" fmla="*/ 750066 h 1440354"/>
              <a:gd name="connsiteX1" fmla="*/ 128854 w 758085"/>
              <a:gd name="connsiteY1" fmla="*/ 279348 h 1440354"/>
              <a:gd name="connsiteX2" fmla="*/ 729140 w 758085"/>
              <a:gd name="connsiteY2" fmla="*/ 840 h 1440354"/>
              <a:gd name="connsiteX3" fmla="*/ 652729 w 758085"/>
              <a:gd name="connsiteY3" fmla="*/ 365073 h 1440354"/>
              <a:gd name="connsiteX4" fmla="*/ 559017 w 758085"/>
              <a:gd name="connsiteY4" fmla="*/ 692916 h 1440354"/>
              <a:gd name="connsiteX5" fmla="*/ 652729 w 758085"/>
              <a:gd name="connsiteY5" fmla="*/ 1393773 h 1440354"/>
              <a:gd name="connsiteX6" fmla="*/ 319565 w 758085"/>
              <a:gd name="connsiteY6" fmla="*/ 1365942 h 1440354"/>
              <a:gd name="connsiteX7" fmla="*/ 24079 w 758085"/>
              <a:gd name="connsiteY7" fmla="*/ 1117548 h 1440354"/>
              <a:gd name="connsiteX8" fmla="*/ 42013 w 758085"/>
              <a:gd name="connsiteY8" fmla="*/ 750066 h 1440354"/>
              <a:gd name="connsiteX0" fmla="*/ 42013 w 971062"/>
              <a:gd name="connsiteY0" fmla="*/ 751621 h 1441909"/>
              <a:gd name="connsiteX1" fmla="*/ 128854 w 971062"/>
              <a:gd name="connsiteY1" fmla="*/ 280903 h 1441909"/>
              <a:gd name="connsiteX2" fmla="*/ 729140 w 971062"/>
              <a:gd name="connsiteY2" fmla="*/ 2395 h 1441909"/>
              <a:gd name="connsiteX3" fmla="*/ 967054 w 971062"/>
              <a:gd name="connsiteY3" fmla="*/ 433303 h 1441909"/>
              <a:gd name="connsiteX4" fmla="*/ 559017 w 971062"/>
              <a:gd name="connsiteY4" fmla="*/ 694471 h 1441909"/>
              <a:gd name="connsiteX5" fmla="*/ 652729 w 971062"/>
              <a:gd name="connsiteY5" fmla="*/ 1395328 h 1441909"/>
              <a:gd name="connsiteX6" fmla="*/ 319565 w 971062"/>
              <a:gd name="connsiteY6" fmla="*/ 1367497 h 1441909"/>
              <a:gd name="connsiteX7" fmla="*/ 24079 w 971062"/>
              <a:gd name="connsiteY7" fmla="*/ 1119103 h 1441909"/>
              <a:gd name="connsiteX8" fmla="*/ 42013 w 971062"/>
              <a:gd name="connsiteY8" fmla="*/ 751621 h 1441909"/>
              <a:gd name="connsiteX0" fmla="*/ 42013 w 971062"/>
              <a:gd name="connsiteY0" fmla="*/ 751621 h 1423195"/>
              <a:gd name="connsiteX1" fmla="*/ 128854 w 971062"/>
              <a:gd name="connsiteY1" fmla="*/ 280903 h 1423195"/>
              <a:gd name="connsiteX2" fmla="*/ 729140 w 971062"/>
              <a:gd name="connsiteY2" fmla="*/ 2395 h 1423195"/>
              <a:gd name="connsiteX3" fmla="*/ 967054 w 971062"/>
              <a:gd name="connsiteY3" fmla="*/ 433303 h 1423195"/>
              <a:gd name="connsiteX4" fmla="*/ 559017 w 971062"/>
              <a:gd name="connsiteY4" fmla="*/ 694471 h 1423195"/>
              <a:gd name="connsiteX5" fmla="*/ 538428 w 971062"/>
              <a:gd name="connsiteY5" fmla="*/ 1042904 h 1423195"/>
              <a:gd name="connsiteX6" fmla="*/ 652729 w 971062"/>
              <a:gd name="connsiteY6" fmla="*/ 1395328 h 1423195"/>
              <a:gd name="connsiteX7" fmla="*/ 319565 w 971062"/>
              <a:gd name="connsiteY7" fmla="*/ 1367497 h 1423195"/>
              <a:gd name="connsiteX8" fmla="*/ 24079 w 971062"/>
              <a:gd name="connsiteY8" fmla="*/ 1119103 h 1423195"/>
              <a:gd name="connsiteX9" fmla="*/ 42013 w 971062"/>
              <a:gd name="connsiteY9" fmla="*/ 751621 h 142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1062" h="1423195">
                <a:moveTo>
                  <a:pt x="42013" y="751621"/>
                </a:moveTo>
                <a:cubicBezTo>
                  <a:pt x="59475" y="611921"/>
                  <a:pt x="-7892" y="402599"/>
                  <a:pt x="128854" y="280903"/>
                </a:cubicBezTo>
                <a:cubicBezTo>
                  <a:pt x="265600" y="159207"/>
                  <a:pt x="589440" y="-23005"/>
                  <a:pt x="729140" y="2395"/>
                </a:cubicBezTo>
                <a:cubicBezTo>
                  <a:pt x="868840" y="27795"/>
                  <a:pt x="995408" y="317957"/>
                  <a:pt x="967054" y="433303"/>
                </a:cubicBezTo>
                <a:cubicBezTo>
                  <a:pt x="938700" y="548649"/>
                  <a:pt x="617755" y="594458"/>
                  <a:pt x="559017" y="694471"/>
                </a:cubicBezTo>
                <a:cubicBezTo>
                  <a:pt x="500279" y="794484"/>
                  <a:pt x="522809" y="926095"/>
                  <a:pt x="538428" y="1042904"/>
                </a:cubicBezTo>
                <a:cubicBezTo>
                  <a:pt x="554047" y="1159713"/>
                  <a:pt x="701906" y="1339642"/>
                  <a:pt x="652729" y="1395328"/>
                </a:cubicBezTo>
                <a:cubicBezTo>
                  <a:pt x="603552" y="1451014"/>
                  <a:pt x="424340" y="1413535"/>
                  <a:pt x="319565" y="1367497"/>
                </a:cubicBezTo>
                <a:cubicBezTo>
                  <a:pt x="214790" y="1321460"/>
                  <a:pt x="79863" y="1207461"/>
                  <a:pt x="24079" y="1119103"/>
                </a:cubicBezTo>
                <a:cubicBezTo>
                  <a:pt x="-31705" y="1030745"/>
                  <a:pt x="24551" y="891321"/>
                  <a:pt x="42013" y="751621"/>
                </a:cubicBezTo>
                <a:close/>
              </a:path>
            </a:pathLst>
          </a:cu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 стрелкой 29"/>
          <p:cNvCxnSpPr/>
          <p:nvPr/>
        </p:nvCxnSpPr>
        <p:spPr>
          <a:xfrm flipV="1">
            <a:off x="3326539" y="2060848"/>
            <a:ext cx="4320480" cy="1775345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576283" y="1772816"/>
            <a:ext cx="986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latin typeface="Calibri" panose="020F0502020204030204" pitchFamily="34" charset="0"/>
              </a:rPr>
              <a:t>Пират</a:t>
            </a:r>
            <a:endParaRPr lang="ru-RU" sz="2400" b="1" dirty="0">
              <a:ln>
                <a:solidFill>
                  <a:srgbClr val="00B050"/>
                </a:solidFill>
              </a:ln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Прямоугольник 31">
            <a:hlinkClick r:id="" action="ppaction://noaction">
              <a:snd r:embed="rId5" name="breeze.wav"/>
            </a:hlinkClick>
          </p:cNvPr>
          <p:cNvSpPr/>
          <p:nvPr/>
        </p:nvSpPr>
        <p:spPr>
          <a:xfrm>
            <a:off x="2524275" y="4484413"/>
            <a:ext cx="1065101" cy="9417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2233836" y="3698039"/>
            <a:ext cx="191520" cy="209451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 стрелкой 33"/>
          <p:cNvCxnSpPr/>
          <p:nvPr/>
        </p:nvCxnSpPr>
        <p:spPr>
          <a:xfrm flipV="1">
            <a:off x="2339271" y="2425712"/>
            <a:ext cx="3586767" cy="1368152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868144" y="2157710"/>
            <a:ext cx="1173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latin typeface="Calibri" panose="020F0502020204030204" pitchFamily="34" charset="0"/>
              </a:rPr>
              <a:t>Пробка</a:t>
            </a:r>
            <a:endParaRPr lang="ru-RU" sz="2400" b="1" dirty="0">
              <a:ln>
                <a:solidFill>
                  <a:srgbClr val="00B050"/>
                </a:solidFill>
              </a:ln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4222760" y="3924034"/>
            <a:ext cx="1079639" cy="600771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0" name="Прямая со стрелкой 39"/>
          <p:cNvCxnSpPr/>
          <p:nvPr/>
        </p:nvCxnSpPr>
        <p:spPr>
          <a:xfrm flipV="1">
            <a:off x="4501625" y="2425712"/>
            <a:ext cx="3053189" cy="1746945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524304" y="2157710"/>
            <a:ext cx="824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latin typeface="Calibri" panose="020F0502020204030204" pitchFamily="34" charset="0"/>
              </a:rPr>
              <a:t>Плот</a:t>
            </a:r>
            <a:endParaRPr lang="ru-RU" sz="2400" b="1" dirty="0">
              <a:ln>
                <a:solidFill>
                  <a:srgbClr val="00B050"/>
                </a:solidFill>
              </a:ln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4222759" y="5075144"/>
            <a:ext cx="421249" cy="53880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Прямая со стрелкой 46"/>
          <p:cNvCxnSpPr/>
          <p:nvPr/>
        </p:nvCxnSpPr>
        <p:spPr>
          <a:xfrm flipV="1">
            <a:off x="4492844" y="2996952"/>
            <a:ext cx="2001047" cy="2198044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386269" y="2708920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latin typeface="Calibri" panose="020F0502020204030204" pitchFamily="34" charset="0"/>
              </a:rPr>
              <a:t>Поплавок</a:t>
            </a:r>
            <a:endParaRPr lang="ru-RU" sz="2400" b="1" dirty="0">
              <a:ln>
                <a:solidFill>
                  <a:srgbClr val="00B050"/>
                </a:solidFill>
              </a:ln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3995936" y="2852936"/>
            <a:ext cx="715428" cy="44624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2" name="Прямая со стрелкой 51"/>
          <p:cNvCxnSpPr/>
          <p:nvPr/>
        </p:nvCxnSpPr>
        <p:spPr>
          <a:xfrm>
            <a:off x="4426811" y="3015854"/>
            <a:ext cx="1873381" cy="413146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203801" y="3188593"/>
            <a:ext cx="1337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latin typeface="Calibri" panose="020F0502020204030204" pitchFamily="34" charset="0"/>
              </a:rPr>
              <a:t>Плавник</a:t>
            </a:r>
            <a:endParaRPr lang="ru-RU" sz="2400" b="1" dirty="0">
              <a:ln>
                <a:solidFill>
                  <a:srgbClr val="00B050"/>
                </a:solidFill>
              </a:ln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sp>
        <p:nvSpPr>
          <p:cNvPr id="55" name="Овал 54"/>
          <p:cNvSpPr/>
          <p:nvPr/>
        </p:nvSpPr>
        <p:spPr>
          <a:xfrm>
            <a:off x="4492844" y="2099717"/>
            <a:ext cx="715428" cy="44624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6" name="Прямая со стрелкой 55"/>
          <p:cNvCxnSpPr/>
          <p:nvPr/>
        </p:nvCxnSpPr>
        <p:spPr>
          <a:xfrm>
            <a:off x="5095424" y="2502347"/>
            <a:ext cx="936690" cy="1405143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955914" y="3694530"/>
            <a:ext cx="1328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latin typeface="Calibri" panose="020F0502020204030204" pitchFamily="34" charset="0"/>
              </a:rPr>
              <a:t>Пароход</a:t>
            </a:r>
            <a:endParaRPr lang="ru-RU" sz="2400" b="1" dirty="0">
              <a:ln>
                <a:solidFill>
                  <a:srgbClr val="00B050"/>
                </a:solidFill>
              </a:ln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sp>
        <p:nvSpPr>
          <p:cNvPr id="59" name="Овал 58"/>
          <p:cNvSpPr/>
          <p:nvPr/>
        </p:nvSpPr>
        <p:spPr>
          <a:xfrm>
            <a:off x="3419871" y="4001295"/>
            <a:ext cx="608379" cy="291801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0" name="Прямая со стрелкой 59"/>
          <p:cNvCxnSpPr/>
          <p:nvPr/>
        </p:nvCxnSpPr>
        <p:spPr>
          <a:xfrm flipV="1">
            <a:off x="3958466" y="3836193"/>
            <a:ext cx="3493854" cy="420782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384047" y="3570929"/>
            <a:ext cx="1392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latin typeface="Calibri" panose="020F0502020204030204" pitchFamily="34" charset="0"/>
              </a:rPr>
              <a:t>Пистолет</a:t>
            </a:r>
            <a:endParaRPr lang="ru-RU" sz="2400" b="1" dirty="0">
              <a:ln>
                <a:solidFill>
                  <a:srgbClr val="00B050"/>
                </a:solidFill>
              </a:ln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sp>
        <p:nvSpPr>
          <p:cNvPr id="63" name="Овал 62"/>
          <p:cNvSpPr/>
          <p:nvPr/>
        </p:nvSpPr>
        <p:spPr>
          <a:xfrm>
            <a:off x="611560" y="2322841"/>
            <a:ext cx="1152128" cy="22312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4" name="Прямая со стрелкой 63"/>
          <p:cNvCxnSpPr/>
          <p:nvPr/>
        </p:nvCxnSpPr>
        <p:spPr>
          <a:xfrm>
            <a:off x="1475656" y="2491281"/>
            <a:ext cx="4431332" cy="1993132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5908398" y="4293096"/>
            <a:ext cx="97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latin typeface="Calibri" panose="020F0502020204030204" pitchFamily="34" charset="0"/>
              </a:rPr>
              <a:t>Песок</a:t>
            </a:r>
            <a:endParaRPr lang="ru-RU" sz="2400" b="1" dirty="0">
              <a:ln>
                <a:solidFill>
                  <a:srgbClr val="00B050"/>
                </a:solidFill>
              </a:ln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2943225" y="3209925"/>
            <a:ext cx="381000" cy="361950"/>
          </a:xfrm>
          <a:custGeom>
            <a:avLst/>
            <a:gdLst>
              <a:gd name="connsiteX0" fmla="*/ 0 w 381000"/>
              <a:gd name="connsiteY0" fmla="*/ 314325 h 361950"/>
              <a:gd name="connsiteX1" fmla="*/ 0 w 381000"/>
              <a:gd name="connsiteY1" fmla="*/ 314325 h 361950"/>
              <a:gd name="connsiteX2" fmla="*/ 76200 w 381000"/>
              <a:gd name="connsiteY2" fmla="*/ 285750 h 361950"/>
              <a:gd name="connsiteX3" fmla="*/ 104775 w 381000"/>
              <a:gd name="connsiteY3" fmla="*/ 228600 h 361950"/>
              <a:gd name="connsiteX4" fmla="*/ 133350 w 381000"/>
              <a:gd name="connsiteY4" fmla="*/ 209550 h 361950"/>
              <a:gd name="connsiteX5" fmla="*/ 161925 w 381000"/>
              <a:gd name="connsiteY5" fmla="*/ 104775 h 361950"/>
              <a:gd name="connsiteX6" fmla="*/ 180975 w 381000"/>
              <a:gd name="connsiteY6" fmla="*/ 28575 h 361950"/>
              <a:gd name="connsiteX7" fmla="*/ 266700 w 381000"/>
              <a:gd name="connsiteY7" fmla="*/ 0 h 361950"/>
              <a:gd name="connsiteX8" fmla="*/ 361950 w 381000"/>
              <a:gd name="connsiteY8" fmla="*/ 9525 h 361950"/>
              <a:gd name="connsiteX9" fmla="*/ 381000 w 381000"/>
              <a:gd name="connsiteY9" fmla="*/ 66675 h 361950"/>
              <a:gd name="connsiteX10" fmla="*/ 352425 w 381000"/>
              <a:gd name="connsiteY10" fmla="*/ 190500 h 361950"/>
              <a:gd name="connsiteX11" fmla="*/ 323850 w 381000"/>
              <a:gd name="connsiteY11" fmla="*/ 200025 h 361950"/>
              <a:gd name="connsiteX12" fmla="*/ 295275 w 381000"/>
              <a:gd name="connsiteY12" fmla="*/ 228600 h 361950"/>
              <a:gd name="connsiteX13" fmla="*/ 238125 w 381000"/>
              <a:gd name="connsiteY13" fmla="*/ 266700 h 361950"/>
              <a:gd name="connsiteX14" fmla="*/ 171450 w 381000"/>
              <a:gd name="connsiteY14" fmla="*/ 342900 h 361950"/>
              <a:gd name="connsiteX15" fmla="*/ 114300 w 381000"/>
              <a:gd name="connsiteY15" fmla="*/ 361950 h 361950"/>
              <a:gd name="connsiteX16" fmla="*/ 0 w 381000"/>
              <a:gd name="connsiteY16" fmla="*/ 314325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1000" h="361950">
                <a:moveTo>
                  <a:pt x="0" y="314325"/>
                </a:moveTo>
                <a:lnTo>
                  <a:pt x="0" y="314325"/>
                </a:lnTo>
                <a:cubicBezTo>
                  <a:pt x="25400" y="304800"/>
                  <a:pt x="52939" y="299707"/>
                  <a:pt x="76200" y="285750"/>
                </a:cubicBezTo>
                <a:cubicBezTo>
                  <a:pt x="107082" y="267221"/>
                  <a:pt x="86137" y="251898"/>
                  <a:pt x="104775" y="228600"/>
                </a:cubicBezTo>
                <a:cubicBezTo>
                  <a:pt x="111926" y="219661"/>
                  <a:pt x="123825" y="215900"/>
                  <a:pt x="133350" y="209550"/>
                </a:cubicBezTo>
                <a:cubicBezTo>
                  <a:pt x="165869" y="111993"/>
                  <a:pt x="141730" y="192285"/>
                  <a:pt x="161925" y="104775"/>
                </a:cubicBezTo>
                <a:cubicBezTo>
                  <a:pt x="167812" y="79264"/>
                  <a:pt x="159190" y="43098"/>
                  <a:pt x="180975" y="28575"/>
                </a:cubicBezTo>
                <a:cubicBezTo>
                  <a:pt x="225619" y="-1188"/>
                  <a:pt x="198258" y="11407"/>
                  <a:pt x="266700" y="0"/>
                </a:cubicBezTo>
                <a:lnTo>
                  <a:pt x="361950" y="9525"/>
                </a:lnTo>
                <a:cubicBezTo>
                  <a:pt x="379295" y="19643"/>
                  <a:pt x="381000" y="66675"/>
                  <a:pt x="381000" y="66675"/>
                </a:cubicBezTo>
                <a:cubicBezTo>
                  <a:pt x="378130" y="95377"/>
                  <a:pt x="386378" y="163337"/>
                  <a:pt x="352425" y="190500"/>
                </a:cubicBezTo>
                <a:cubicBezTo>
                  <a:pt x="344585" y="196772"/>
                  <a:pt x="333375" y="196850"/>
                  <a:pt x="323850" y="200025"/>
                </a:cubicBezTo>
                <a:cubicBezTo>
                  <a:pt x="314325" y="209550"/>
                  <a:pt x="305908" y="220330"/>
                  <a:pt x="295275" y="228600"/>
                </a:cubicBezTo>
                <a:cubicBezTo>
                  <a:pt x="277203" y="242656"/>
                  <a:pt x="238125" y="266700"/>
                  <a:pt x="238125" y="266700"/>
                </a:cubicBezTo>
                <a:cubicBezTo>
                  <a:pt x="213728" y="303296"/>
                  <a:pt x="209049" y="326189"/>
                  <a:pt x="171450" y="342900"/>
                </a:cubicBezTo>
                <a:cubicBezTo>
                  <a:pt x="153100" y="351055"/>
                  <a:pt x="114300" y="361950"/>
                  <a:pt x="114300" y="361950"/>
                </a:cubicBezTo>
                <a:cubicBezTo>
                  <a:pt x="21519" y="351641"/>
                  <a:pt x="19050" y="322262"/>
                  <a:pt x="0" y="314325"/>
                </a:cubicBezTo>
                <a:close/>
              </a:path>
            </a:pathLst>
          </a:cu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8" name="Прямая со стрелкой 67"/>
          <p:cNvCxnSpPr/>
          <p:nvPr/>
        </p:nvCxnSpPr>
        <p:spPr>
          <a:xfrm>
            <a:off x="3176711" y="3427342"/>
            <a:ext cx="4431332" cy="1057071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7616090" y="4293972"/>
            <a:ext cx="1279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latin typeface="Calibri" panose="020F0502020204030204" pitchFamily="34" charset="0"/>
              </a:rPr>
              <a:t>Повязка</a:t>
            </a:r>
            <a:endParaRPr lang="ru-RU" sz="2400" b="1" dirty="0">
              <a:ln>
                <a:solidFill>
                  <a:srgbClr val="00B050"/>
                </a:solidFill>
              </a:ln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4762579" y="5013176"/>
            <a:ext cx="332845" cy="30038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2" name="Прямая со стрелкой 71"/>
          <p:cNvCxnSpPr/>
          <p:nvPr/>
        </p:nvCxnSpPr>
        <p:spPr>
          <a:xfrm flipV="1">
            <a:off x="4929001" y="4955293"/>
            <a:ext cx="1227175" cy="239703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012160" y="4725144"/>
            <a:ext cx="151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latin typeface="Calibri" panose="020F0502020204030204" pitchFamily="34" charset="0"/>
              </a:rPr>
              <a:t>Пузырьки</a:t>
            </a:r>
            <a:endParaRPr lang="ru-RU" sz="2400" b="1" dirty="0">
              <a:ln>
                <a:solidFill>
                  <a:srgbClr val="00B050"/>
                </a:solidFill>
              </a:ln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3290446" y="4286969"/>
            <a:ext cx="291621" cy="208831"/>
          </a:xfrm>
          <a:custGeom>
            <a:avLst/>
            <a:gdLst>
              <a:gd name="connsiteX0" fmla="*/ 90929 w 291621"/>
              <a:gd name="connsiteY0" fmla="*/ 18331 h 208831"/>
              <a:gd name="connsiteX1" fmla="*/ 90929 w 291621"/>
              <a:gd name="connsiteY1" fmla="*/ 18331 h 208831"/>
              <a:gd name="connsiteX2" fmla="*/ 5204 w 291621"/>
              <a:gd name="connsiteY2" fmla="*/ 37381 h 208831"/>
              <a:gd name="connsiteX3" fmla="*/ 33779 w 291621"/>
              <a:gd name="connsiteY3" fmla="*/ 132631 h 208831"/>
              <a:gd name="connsiteX4" fmla="*/ 62354 w 291621"/>
              <a:gd name="connsiteY4" fmla="*/ 151681 h 208831"/>
              <a:gd name="connsiteX5" fmla="*/ 138554 w 291621"/>
              <a:gd name="connsiteY5" fmla="*/ 199306 h 208831"/>
              <a:gd name="connsiteX6" fmla="*/ 167129 w 291621"/>
              <a:gd name="connsiteY6" fmla="*/ 208831 h 208831"/>
              <a:gd name="connsiteX7" fmla="*/ 271904 w 291621"/>
              <a:gd name="connsiteY7" fmla="*/ 199306 h 208831"/>
              <a:gd name="connsiteX8" fmla="*/ 290954 w 291621"/>
              <a:gd name="connsiteY8" fmla="*/ 170731 h 208831"/>
              <a:gd name="connsiteX9" fmla="*/ 281429 w 291621"/>
              <a:gd name="connsiteY9" fmla="*/ 104056 h 208831"/>
              <a:gd name="connsiteX10" fmla="*/ 224279 w 291621"/>
              <a:gd name="connsiteY10" fmla="*/ 56431 h 208831"/>
              <a:gd name="connsiteX11" fmla="*/ 214754 w 291621"/>
              <a:gd name="connsiteY11" fmla="*/ 27856 h 208831"/>
              <a:gd name="connsiteX12" fmla="*/ 90929 w 291621"/>
              <a:gd name="connsiteY12" fmla="*/ 18331 h 20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1621" h="208831">
                <a:moveTo>
                  <a:pt x="90929" y="18331"/>
                </a:moveTo>
                <a:lnTo>
                  <a:pt x="90929" y="18331"/>
                </a:lnTo>
                <a:cubicBezTo>
                  <a:pt x="62354" y="24681"/>
                  <a:pt x="24651" y="15503"/>
                  <a:pt x="5204" y="37381"/>
                </a:cubicBezTo>
                <a:cubicBezTo>
                  <a:pt x="-11724" y="56425"/>
                  <a:pt x="16590" y="115442"/>
                  <a:pt x="33779" y="132631"/>
                </a:cubicBezTo>
                <a:cubicBezTo>
                  <a:pt x="41874" y="140726"/>
                  <a:pt x="52829" y="145331"/>
                  <a:pt x="62354" y="151681"/>
                </a:cubicBezTo>
                <a:cubicBezTo>
                  <a:pt x="92543" y="196964"/>
                  <a:pt x="70544" y="176636"/>
                  <a:pt x="138554" y="199306"/>
                </a:cubicBezTo>
                <a:lnTo>
                  <a:pt x="167129" y="208831"/>
                </a:lnTo>
                <a:cubicBezTo>
                  <a:pt x="202054" y="205656"/>
                  <a:pt x="238386" y="209619"/>
                  <a:pt x="271904" y="199306"/>
                </a:cubicBezTo>
                <a:cubicBezTo>
                  <a:pt x="282845" y="195939"/>
                  <a:pt x="289815" y="182122"/>
                  <a:pt x="290954" y="170731"/>
                </a:cubicBezTo>
                <a:cubicBezTo>
                  <a:pt x="293188" y="148392"/>
                  <a:pt x="289767" y="124901"/>
                  <a:pt x="281429" y="104056"/>
                </a:cubicBezTo>
                <a:cubicBezTo>
                  <a:pt x="274762" y="87388"/>
                  <a:pt x="238565" y="65955"/>
                  <a:pt x="224279" y="56431"/>
                </a:cubicBezTo>
                <a:cubicBezTo>
                  <a:pt x="221104" y="46906"/>
                  <a:pt x="221854" y="34956"/>
                  <a:pt x="214754" y="27856"/>
                </a:cubicBezTo>
                <a:cubicBezTo>
                  <a:pt x="157281" y="-29617"/>
                  <a:pt x="111566" y="19918"/>
                  <a:pt x="90929" y="18331"/>
                </a:cubicBezTo>
                <a:close/>
              </a:path>
            </a:pathLst>
          </a:cu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6" name="Прямая со стрелкой 75"/>
          <p:cNvCxnSpPr/>
          <p:nvPr/>
        </p:nvCxnSpPr>
        <p:spPr>
          <a:xfrm>
            <a:off x="3436256" y="4376827"/>
            <a:ext cx="4304096" cy="636348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7654627" y="4754761"/>
            <a:ext cx="1224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latin typeface="Calibri" panose="020F0502020204030204" pitchFamily="34" charset="0"/>
              </a:rPr>
              <a:t>Пряжка</a:t>
            </a:r>
            <a:endParaRPr lang="ru-RU" sz="2400" b="1" dirty="0">
              <a:ln>
                <a:solidFill>
                  <a:srgbClr val="00B050"/>
                </a:solidFill>
              </a:ln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sp>
        <p:nvSpPr>
          <p:cNvPr id="79" name="Овал 78"/>
          <p:cNvSpPr/>
          <p:nvPr/>
        </p:nvSpPr>
        <p:spPr>
          <a:xfrm>
            <a:off x="1846495" y="5313561"/>
            <a:ext cx="1285345" cy="53880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0" name="Прямая со стрелкой 79"/>
          <p:cNvCxnSpPr/>
          <p:nvPr/>
        </p:nvCxnSpPr>
        <p:spPr>
          <a:xfrm flipV="1">
            <a:off x="2676858" y="5426174"/>
            <a:ext cx="3355256" cy="238023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5937695" y="5163368"/>
            <a:ext cx="134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latin typeface="Calibri" panose="020F0502020204030204" pitchFamily="34" charset="0"/>
              </a:rPr>
              <a:t>Пиранья</a:t>
            </a:r>
            <a:endParaRPr lang="ru-RU" sz="2400" b="1" dirty="0">
              <a:ln>
                <a:solidFill>
                  <a:srgbClr val="00B050"/>
                </a:solidFill>
              </a:ln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sp>
        <p:nvSpPr>
          <p:cNvPr id="84" name="Полилиния 83"/>
          <p:cNvSpPr/>
          <p:nvPr/>
        </p:nvSpPr>
        <p:spPr>
          <a:xfrm>
            <a:off x="3632200" y="5022850"/>
            <a:ext cx="196850" cy="222250"/>
          </a:xfrm>
          <a:custGeom>
            <a:avLst/>
            <a:gdLst>
              <a:gd name="connsiteX0" fmla="*/ 152400 w 196850"/>
              <a:gd name="connsiteY0" fmla="*/ 0 h 222250"/>
              <a:gd name="connsiteX1" fmla="*/ 152400 w 196850"/>
              <a:gd name="connsiteY1" fmla="*/ 0 h 222250"/>
              <a:gd name="connsiteX2" fmla="*/ 38100 w 196850"/>
              <a:gd name="connsiteY2" fmla="*/ 6350 h 222250"/>
              <a:gd name="connsiteX3" fmla="*/ 19050 w 196850"/>
              <a:gd name="connsiteY3" fmla="*/ 12700 h 222250"/>
              <a:gd name="connsiteX4" fmla="*/ 0 w 196850"/>
              <a:gd name="connsiteY4" fmla="*/ 50800 h 222250"/>
              <a:gd name="connsiteX5" fmla="*/ 6350 w 196850"/>
              <a:gd name="connsiteY5" fmla="*/ 120650 h 222250"/>
              <a:gd name="connsiteX6" fmla="*/ 50800 w 196850"/>
              <a:gd name="connsiteY6" fmla="*/ 171450 h 222250"/>
              <a:gd name="connsiteX7" fmla="*/ 57150 w 196850"/>
              <a:gd name="connsiteY7" fmla="*/ 190500 h 222250"/>
              <a:gd name="connsiteX8" fmla="*/ 76200 w 196850"/>
              <a:gd name="connsiteY8" fmla="*/ 203200 h 222250"/>
              <a:gd name="connsiteX9" fmla="*/ 95250 w 196850"/>
              <a:gd name="connsiteY9" fmla="*/ 222250 h 222250"/>
              <a:gd name="connsiteX10" fmla="*/ 177800 w 196850"/>
              <a:gd name="connsiteY10" fmla="*/ 177800 h 222250"/>
              <a:gd name="connsiteX11" fmla="*/ 190500 w 196850"/>
              <a:gd name="connsiteY11" fmla="*/ 139700 h 222250"/>
              <a:gd name="connsiteX12" fmla="*/ 196850 w 196850"/>
              <a:gd name="connsiteY12" fmla="*/ 120650 h 222250"/>
              <a:gd name="connsiteX13" fmla="*/ 190500 w 196850"/>
              <a:gd name="connsiteY13" fmla="*/ 57150 h 222250"/>
              <a:gd name="connsiteX14" fmla="*/ 184150 w 196850"/>
              <a:gd name="connsiteY14" fmla="*/ 38100 h 222250"/>
              <a:gd name="connsiteX15" fmla="*/ 165100 w 196850"/>
              <a:gd name="connsiteY15" fmla="*/ 25400 h 222250"/>
              <a:gd name="connsiteX16" fmla="*/ 152400 w 196850"/>
              <a:gd name="connsiteY16" fmla="*/ 0 h 22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6850" h="222250">
                <a:moveTo>
                  <a:pt x="152400" y="0"/>
                </a:moveTo>
                <a:lnTo>
                  <a:pt x="152400" y="0"/>
                </a:lnTo>
                <a:cubicBezTo>
                  <a:pt x="114300" y="2117"/>
                  <a:pt x="76087" y="2732"/>
                  <a:pt x="38100" y="6350"/>
                </a:cubicBezTo>
                <a:cubicBezTo>
                  <a:pt x="31437" y="6985"/>
                  <a:pt x="24277" y="8519"/>
                  <a:pt x="19050" y="12700"/>
                </a:cubicBezTo>
                <a:cubicBezTo>
                  <a:pt x="7859" y="21652"/>
                  <a:pt x="4183" y="38251"/>
                  <a:pt x="0" y="50800"/>
                </a:cubicBezTo>
                <a:cubicBezTo>
                  <a:pt x="2117" y="74083"/>
                  <a:pt x="-247" y="98221"/>
                  <a:pt x="6350" y="120650"/>
                </a:cubicBezTo>
                <a:cubicBezTo>
                  <a:pt x="15385" y="151367"/>
                  <a:pt x="29349" y="157150"/>
                  <a:pt x="50800" y="171450"/>
                </a:cubicBezTo>
                <a:cubicBezTo>
                  <a:pt x="52917" y="177800"/>
                  <a:pt x="52969" y="185273"/>
                  <a:pt x="57150" y="190500"/>
                </a:cubicBezTo>
                <a:cubicBezTo>
                  <a:pt x="61918" y="196459"/>
                  <a:pt x="70337" y="198314"/>
                  <a:pt x="76200" y="203200"/>
                </a:cubicBezTo>
                <a:cubicBezTo>
                  <a:pt x="83099" y="208949"/>
                  <a:pt x="88900" y="215900"/>
                  <a:pt x="95250" y="222250"/>
                </a:cubicBezTo>
                <a:cubicBezTo>
                  <a:pt x="144076" y="216825"/>
                  <a:pt x="160477" y="229769"/>
                  <a:pt x="177800" y="177800"/>
                </a:cubicBezTo>
                <a:lnTo>
                  <a:pt x="190500" y="139700"/>
                </a:lnTo>
                <a:lnTo>
                  <a:pt x="196850" y="120650"/>
                </a:lnTo>
                <a:cubicBezTo>
                  <a:pt x="194733" y="99483"/>
                  <a:pt x="193735" y="78175"/>
                  <a:pt x="190500" y="57150"/>
                </a:cubicBezTo>
                <a:cubicBezTo>
                  <a:pt x="189482" y="50534"/>
                  <a:pt x="188331" y="43327"/>
                  <a:pt x="184150" y="38100"/>
                </a:cubicBezTo>
                <a:cubicBezTo>
                  <a:pt x="179382" y="32141"/>
                  <a:pt x="171450" y="29633"/>
                  <a:pt x="165100" y="25400"/>
                </a:cubicBezTo>
                <a:cubicBezTo>
                  <a:pt x="150740" y="3859"/>
                  <a:pt x="154517" y="4233"/>
                  <a:pt x="152400" y="0"/>
                </a:cubicBezTo>
                <a:close/>
              </a:path>
            </a:pathLst>
          </a:cu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5" name="Прямая со стрелкой 84"/>
          <p:cNvCxnSpPr/>
          <p:nvPr/>
        </p:nvCxnSpPr>
        <p:spPr>
          <a:xfrm>
            <a:off x="3744726" y="5132187"/>
            <a:ext cx="3707594" cy="412998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7357070" y="5290641"/>
            <a:ext cx="953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latin typeface="Calibri" panose="020F0502020204030204" pitchFamily="34" charset="0"/>
              </a:rPr>
              <a:t>Пятка</a:t>
            </a:r>
            <a:endParaRPr lang="ru-RU" sz="2400" b="1" dirty="0">
              <a:ln>
                <a:solidFill>
                  <a:srgbClr val="00B050"/>
                </a:solidFill>
              </a:ln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sp>
        <p:nvSpPr>
          <p:cNvPr id="93" name="Полилиния 92"/>
          <p:cNvSpPr/>
          <p:nvPr/>
        </p:nvSpPr>
        <p:spPr>
          <a:xfrm>
            <a:off x="4222759" y="3727277"/>
            <a:ext cx="196850" cy="222250"/>
          </a:xfrm>
          <a:custGeom>
            <a:avLst/>
            <a:gdLst>
              <a:gd name="connsiteX0" fmla="*/ 152400 w 196850"/>
              <a:gd name="connsiteY0" fmla="*/ 0 h 222250"/>
              <a:gd name="connsiteX1" fmla="*/ 152400 w 196850"/>
              <a:gd name="connsiteY1" fmla="*/ 0 h 222250"/>
              <a:gd name="connsiteX2" fmla="*/ 38100 w 196850"/>
              <a:gd name="connsiteY2" fmla="*/ 6350 h 222250"/>
              <a:gd name="connsiteX3" fmla="*/ 19050 w 196850"/>
              <a:gd name="connsiteY3" fmla="*/ 12700 h 222250"/>
              <a:gd name="connsiteX4" fmla="*/ 0 w 196850"/>
              <a:gd name="connsiteY4" fmla="*/ 50800 h 222250"/>
              <a:gd name="connsiteX5" fmla="*/ 6350 w 196850"/>
              <a:gd name="connsiteY5" fmla="*/ 120650 h 222250"/>
              <a:gd name="connsiteX6" fmla="*/ 50800 w 196850"/>
              <a:gd name="connsiteY6" fmla="*/ 171450 h 222250"/>
              <a:gd name="connsiteX7" fmla="*/ 57150 w 196850"/>
              <a:gd name="connsiteY7" fmla="*/ 190500 h 222250"/>
              <a:gd name="connsiteX8" fmla="*/ 76200 w 196850"/>
              <a:gd name="connsiteY8" fmla="*/ 203200 h 222250"/>
              <a:gd name="connsiteX9" fmla="*/ 95250 w 196850"/>
              <a:gd name="connsiteY9" fmla="*/ 222250 h 222250"/>
              <a:gd name="connsiteX10" fmla="*/ 177800 w 196850"/>
              <a:gd name="connsiteY10" fmla="*/ 177800 h 222250"/>
              <a:gd name="connsiteX11" fmla="*/ 190500 w 196850"/>
              <a:gd name="connsiteY11" fmla="*/ 139700 h 222250"/>
              <a:gd name="connsiteX12" fmla="*/ 196850 w 196850"/>
              <a:gd name="connsiteY12" fmla="*/ 120650 h 222250"/>
              <a:gd name="connsiteX13" fmla="*/ 190500 w 196850"/>
              <a:gd name="connsiteY13" fmla="*/ 57150 h 222250"/>
              <a:gd name="connsiteX14" fmla="*/ 184150 w 196850"/>
              <a:gd name="connsiteY14" fmla="*/ 38100 h 222250"/>
              <a:gd name="connsiteX15" fmla="*/ 165100 w 196850"/>
              <a:gd name="connsiteY15" fmla="*/ 25400 h 222250"/>
              <a:gd name="connsiteX16" fmla="*/ 152400 w 196850"/>
              <a:gd name="connsiteY16" fmla="*/ 0 h 22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6850" h="222250">
                <a:moveTo>
                  <a:pt x="152400" y="0"/>
                </a:moveTo>
                <a:lnTo>
                  <a:pt x="152400" y="0"/>
                </a:lnTo>
                <a:cubicBezTo>
                  <a:pt x="114300" y="2117"/>
                  <a:pt x="76087" y="2732"/>
                  <a:pt x="38100" y="6350"/>
                </a:cubicBezTo>
                <a:cubicBezTo>
                  <a:pt x="31437" y="6985"/>
                  <a:pt x="24277" y="8519"/>
                  <a:pt x="19050" y="12700"/>
                </a:cubicBezTo>
                <a:cubicBezTo>
                  <a:pt x="7859" y="21652"/>
                  <a:pt x="4183" y="38251"/>
                  <a:pt x="0" y="50800"/>
                </a:cubicBezTo>
                <a:cubicBezTo>
                  <a:pt x="2117" y="74083"/>
                  <a:pt x="-247" y="98221"/>
                  <a:pt x="6350" y="120650"/>
                </a:cubicBezTo>
                <a:cubicBezTo>
                  <a:pt x="15385" y="151367"/>
                  <a:pt x="29349" y="157150"/>
                  <a:pt x="50800" y="171450"/>
                </a:cubicBezTo>
                <a:cubicBezTo>
                  <a:pt x="52917" y="177800"/>
                  <a:pt x="52969" y="185273"/>
                  <a:pt x="57150" y="190500"/>
                </a:cubicBezTo>
                <a:cubicBezTo>
                  <a:pt x="61918" y="196459"/>
                  <a:pt x="70337" y="198314"/>
                  <a:pt x="76200" y="203200"/>
                </a:cubicBezTo>
                <a:cubicBezTo>
                  <a:pt x="83099" y="208949"/>
                  <a:pt x="88900" y="215900"/>
                  <a:pt x="95250" y="222250"/>
                </a:cubicBezTo>
                <a:cubicBezTo>
                  <a:pt x="144076" y="216825"/>
                  <a:pt x="160477" y="229769"/>
                  <a:pt x="177800" y="177800"/>
                </a:cubicBezTo>
                <a:lnTo>
                  <a:pt x="190500" y="139700"/>
                </a:lnTo>
                <a:lnTo>
                  <a:pt x="196850" y="120650"/>
                </a:lnTo>
                <a:cubicBezTo>
                  <a:pt x="194733" y="99483"/>
                  <a:pt x="193735" y="78175"/>
                  <a:pt x="190500" y="57150"/>
                </a:cubicBezTo>
                <a:cubicBezTo>
                  <a:pt x="189482" y="50534"/>
                  <a:pt x="188331" y="43327"/>
                  <a:pt x="184150" y="38100"/>
                </a:cubicBezTo>
                <a:cubicBezTo>
                  <a:pt x="179382" y="32141"/>
                  <a:pt x="171450" y="29633"/>
                  <a:pt x="165100" y="25400"/>
                </a:cubicBezTo>
                <a:cubicBezTo>
                  <a:pt x="150740" y="3859"/>
                  <a:pt x="154517" y="4233"/>
                  <a:pt x="152400" y="0"/>
                </a:cubicBezTo>
                <a:close/>
              </a:path>
            </a:pathLst>
          </a:cu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4" name="Прямая со стрелкой 93"/>
          <p:cNvCxnSpPr/>
          <p:nvPr/>
        </p:nvCxnSpPr>
        <p:spPr>
          <a:xfrm>
            <a:off x="4354486" y="3852113"/>
            <a:ext cx="2043789" cy="2169175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6297151" y="5761831"/>
            <a:ext cx="10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latin typeface="Calibri" panose="020F0502020204030204" pitchFamily="34" charset="0"/>
              </a:rPr>
              <a:t>Палец</a:t>
            </a:r>
            <a:endParaRPr lang="ru-RU" sz="2400" b="1" dirty="0">
              <a:ln>
                <a:solidFill>
                  <a:srgbClr val="00B050"/>
                </a:solidFill>
              </a:ln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26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00"/>
                            </p:stCondLst>
                            <p:childTnLst>
                              <p:par>
                                <p:cTn id="2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2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9" grpId="0"/>
      <p:bldP spid="25" grpId="0"/>
      <p:bldP spid="28" grpId="0"/>
      <p:bldP spid="31" grpId="0"/>
      <p:bldP spid="36" grpId="0"/>
      <p:bldP spid="45" grpId="0"/>
      <p:bldP spid="49" grpId="0"/>
      <p:bldP spid="54" grpId="0"/>
      <p:bldP spid="58" grpId="0"/>
      <p:bldP spid="62" grpId="0"/>
      <p:bldP spid="66" grpId="0"/>
      <p:bldP spid="70" grpId="0"/>
      <p:bldP spid="74" grpId="0"/>
      <p:bldP spid="78" grpId="0"/>
      <p:bldP spid="82" grpId="0"/>
      <p:bldP spid="87" grpId="0"/>
      <p:bldP spid="9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Блок-схема: знак завершения 11"/>
          <p:cNvSpPr/>
          <p:nvPr/>
        </p:nvSpPr>
        <p:spPr>
          <a:xfrm>
            <a:off x="492053" y="1591659"/>
            <a:ext cx="3888432" cy="1120227"/>
          </a:xfrm>
          <a:prstGeom prst="flowChartTermina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Остаться у разбитого корыта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Управляющая кнопка: настраиваемая 3">
            <a:hlinkClick r:id="rId2" action="ppaction://hlinksldjump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</a:t>
            </a:r>
            <a:endParaRPr lang="ru-RU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Блок-схема: знак завершения 5"/>
          <p:cNvSpPr/>
          <p:nvPr/>
        </p:nvSpPr>
        <p:spPr>
          <a:xfrm>
            <a:off x="494840" y="1591659"/>
            <a:ext cx="3888432" cy="1120227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Уйти от новой стиральной машины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Блок-схема: знак завершения 12"/>
          <p:cNvSpPr/>
          <p:nvPr/>
        </p:nvSpPr>
        <p:spPr>
          <a:xfrm>
            <a:off x="494840" y="1588693"/>
            <a:ext cx="3888432" cy="1120227"/>
          </a:xfrm>
          <a:prstGeom prst="flowChartTerminator">
            <a:avLst/>
          </a:prstGeom>
          <a:solidFill>
            <a:srgbClr val="00B050">
              <a:alpha val="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Блок-схема: знак завершения 7"/>
          <p:cNvSpPr/>
          <p:nvPr/>
        </p:nvSpPr>
        <p:spPr>
          <a:xfrm>
            <a:off x="4739891" y="1591659"/>
            <a:ext cx="3888432" cy="1120227"/>
          </a:xfrm>
          <a:prstGeom prst="flowChartTermina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Выше головы не прыгнешь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Блок-схема: знак завершения 8"/>
          <p:cNvSpPr/>
          <p:nvPr/>
        </p:nvSpPr>
        <p:spPr>
          <a:xfrm>
            <a:off x="4739891" y="1591659"/>
            <a:ext cx="3888432" cy="1120227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Ниже пяток не опустишься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Блок-схема: знак завершения 9"/>
          <p:cNvSpPr/>
          <p:nvPr/>
        </p:nvSpPr>
        <p:spPr>
          <a:xfrm>
            <a:off x="4716016" y="1591659"/>
            <a:ext cx="3888432" cy="1120227"/>
          </a:xfrm>
          <a:prstGeom prst="flowChartTerminator">
            <a:avLst/>
          </a:prstGeom>
          <a:solidFill>
            <a:srgbClr val="00B050">
              <a:alpha val="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 bwMode="auto">
          <a:xfrm>
            <a:off x="457200" y="274638"/>
            <a:ext cx="8229600" cy="7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3200" b="1" kern="0" dirty="0" smtClean="0">
                <a:solidFill>
                  <a:srgbClr val="C00000"/>
                </a:solidFill>
                <a:latin typeface="a_AlgeriusCaps" pitchFamily="82" charset="-52"/>
              </a:rPr>
              <a:t>Перевёртыши</a:t>
            </a:r>
            <a:endParaRPr lang="ru-RU" sz="3200" b="1" kern="0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sp>
        <p:nvSpPr>
          <p:cNvPr id="26" name="Блок-схема: знак завершения 25"/>
          <p:cNvSpPr/>
          <p:nvPr/>
        </p:nvSpPr>
        <p:spPr>
          <a:xfrm>
            <a:off x="492053" y="2975761"/>
            <a:ext cx="3888432" cy="1120227"/>
          </a:xfrm>
          <a:prstGeom prst="flowChartTermina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Наша Таня громко плачет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Блок-схема: знак завершения 26"/>
          <p:cNvSpPr/>
          <p:nvPr/>
        </p:nvSpPr>
        <p:spPr>
          <a:xfrm>
            <a:off x="494840" y="2973459"/>
            <a:ext cx="3888432" cy="1120227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Ваша Маша тихо смеётся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Блок-схема: знак завершения 27"/>
          <p:cNvSpPr/>
          <p:nvPr/>
        </p:nvSpPr>
        <p:spPr>
          <a:xfrm>
            <a:off x="525904" y="2959811"/>
            <a:ext cx="3888432" cy="1120227"/>
          </a:xfrm>
          <a:prstGeom prst="flowChartTerminator">
            <a:avLst/>
          </a:prstGeom>
          <a:solidFill>
            <a:srgbClr val="00B050">
              <a:alpha val="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Блок-схема: знак завершения 28"/>
          <p:cNvSpPr/>
          <p:nvPr/>
        </p:nvSpPr>
        <p:spPr>
          <a:xfrm>
            <a:off x="4747080" y="2975761"/>
            <a:ext cx="3888432" cy="1120227"/>
          </a:xfrm>
          <a:prstGeom prst="flowChartTermina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Я люблю свою лошадку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Блок-схема: знак завершения 29"/>
          <p:cNvSpPr/>
          <p:nvPr/>
        </p:nvSpPr>
        <p:spPr>
          <a:xfrm>
            <a:off x="4739891" y="2973459"/>
            <a:ext cx="3888432" cy="1120227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Ты ненавидишь мою коровку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Блок-схема: знак завершения 30"/>
          <p:cNvSpPr/>
          <p:nvPr/>
        </p:nvSpPr>
        <p:spPr>
          <a:xfrm>
            <a:off x="4716016" y="2959811"/>
            <a:ext cx="3888432" cy="1120227"/>
          </a:xfrm>
          <a:prstGeom prst="flowChartTerminator">
            <a:avLst/>
          </a:prstGeom>
          <a:solidFill>
            <a:srgbClr val="00B050">
              <a:alpha val="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Блок-схема: знак завершения 31"/>
          <p:cNvSpPr/>
          <p:nvPr/>
        </p:nvSpPr>
        <p:spPr>
          <a:xfrm>
            <a:off x="492053" y="4380296"/>
            <a:ext cx="3888432" cy="1120227"/>
          </a:xfrm>
          <a:prstGeom prst="flowChartTermina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Кот в сапогах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Блок-схема: знак завершения 32"/>
          <p:cNvSpPr/>
          <p:nvPr/>
        </p:nvSpPr>
        <p:spPr>
          <a:xfrm>
            <a:off x="492053" y="4385387"/>
            <a:ext cx="3888432" cy="1120227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Пёс без босоножек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Блок-схема: знак завершения 33"/>
          <p:cNvSpPr/>
          <p:nvPr/>
        </p:nvSpPr>
        <p:spPr>
          <a:xfrm>
            <a:off x="467544" y="4371739"/>
            <a:ext cx="3888432" cy="1120227"/>
          </a:xfrm>
          <a:prstGeom prst="flowChartTerminator">
            <a:avLst/>
          </a:prstGeom>
          <a:solidFill>
            <a:srgbClr val="00B050">
              <a:alpha val="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Блок-схема: знак завершения 34"/>
          <p:cNvSpPr/>
          <p:nvPr/>
        </p:nvSpPr>
        <p:spPr>
          <a:xfrm>
            <a:off x="4739891" y="4380296"/>
            <a:ext cx="3888432" cy="1120227"/>
          </a:xfrm>
          <a:prstGeom prst="flowChartTermina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Спящая красавица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Блок-схема: знак завершения 35"/>
          <p:cNvSpPr/>
          <p:nvPr/>
        </p:nvSpPr>
        <p:spPr>
          <a:xfrm>
            <a:off x="4739891" y="4374448"/>
            <a:ext cx="3888432" cy="1120227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Бодрствующий урод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Блок-схема: знак завершения 36"/>
          <p:cNvSpPr/>
          <p:nvPr/>
        </p:nvSpPr>
        <p:spPr>
          <a:xfrm>
            <a:off x="4716016" y="4399971"/>
            <a:ext cx="3888432" cy="1120227"/>
          </a:xfrm>
          <a:prstGeom prst="flowChartTerminator">
            <a:avLst/>
          </a:prstGeom>
          <a:solidFill>
            <a:srgbClr val="00B050">
              <a:alpha val="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72000" y="1453720"/>
            <a:ext cx="4114800" cy="1416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78869" y="2870368"/>
            <a:ext cx="4114800" cy="1299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678716" y="2886318"/>
            <a:ext cx="4114800" cy="1299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12720" y="4290129"/>
            <a:ext cx="4114800" cy="1299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4724470" y="4282296"/>
            <a:ext cx="4114800" cy="1299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49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9" presetClass="emph" presetSubtype="0" grpId="3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9" presetClass="emph" presetSubtype="0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9" presetClass="emph" presetSubtype="0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9" presetClass="emph" presetSubtype="0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9" presetClass="emph" presetSubtype="0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 rctx="PPT">
                                        <p:cTn id="105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6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2" grpId="2" animBg="1"/>
      <p:bldP spid="12" grpId="3" animBg="1"/>
      <p:bldP spid="6" grpId="2" animBg="1"/>
      <p:bldP spid="8" grpId="0" animBg="1"/>
      <p:bldP spid="8" grpId="1" animBg="1"/>
      <p:bldP spid="9" grpId="0" animBg="1"/>
      <p:bldP spid="26" grpId="0" animBg="1"/>
      <p:bldP spid="26" grpId="1" animBg="1"/>
      <p:bldP spid="27" grpId="0" animBg="1"/>
      <p:bldP spid="29" grpId="0" animBg="1"/>
      <p:bldP spid="29" grpId="1" animBg="1"/>
      <p:bldP spid="30" grpId="0" animBg="1"/>
      <p:bldP spid="32" grpId="0" animBg="1"/>
      <p:bldP spid="32" grpId="1" animBg="1"/>
      <p:bldP spid="33" grpId="0" animBg="1"/>
      <p:bldP spid="35" grpId="0" animBg="1"/>
      <p:bldP spid="35" grpId="1" animBg="1"/>
      <p:bldP spid="36" grpId="0" animBg="1"/>
      <p:bldP spid="2" grpId="0" animBg="1"/>
      <p:bldP spid="24" grpId="0" animBg="1"/>
      <p:bldP spid="38" grpId="0" animBg="1"/>
      <p:bldP spid="39" grpId="0" animBg="1"/>
      <p:bldP spid="4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«Буквенная» математика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sp>
        <p:nvSpPr>
          <p:cNvPr id="10" name="Управляющая кнопка: настраиваемая 9">
            <a:hlinkClick r:id="rId3" action="ppaction://hlinksldjump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</a:t>
            </a:r>
            <a:endParaRPr lang="ru-RU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1546041"/>
            <a:ext cx="21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ВЕСНА + РОК = </a:t>
            </a:r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11760" y="1546041"/>
            <a:ext cx="243759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? </a:t>
            </a:r>
            <a:r>
              <a:rPr lang="ru-RU" sz="2400" i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(русский поэт)</a:t>
            </a:r>
            <a:endParaRPr lang="ru-RU" sz="2400" i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5536" y="2268271"/>
            <a:ext cx="2060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ЛИК + ПЕНА =</a:t>
            </a:r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67744" y="2268271"/>
            <a:ext cx="152990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? </a:t>
            </a:r>
            <a:r>
              <a:rPr lang="ru-RU" sz="2400" i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(птица)</a:t>
            </a:r>
            <a:endParaRPr lang="ru-RU" sz="2400" i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5536" y="2990501"/>
            <a:ext cx="2042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ТОМ + ВАТА =</a:t>
            </a:r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78861" y="2990501"/>
            <a:ext cx="16675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? </a:t>
            </a:r>
            <a:r>
              <a:rPr lang="ru-RU" sz="2400" i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(оружие)</a:t>
            </a:r>
            <a:endParaRPr lang="ru-RU" sz="2400" i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5536" y="3712731"/>
            <a:ext cx="1962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БАР + СОКИ =</a:t>
            </a:r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42478" y="3712731"/>
            <a:ext cx="154644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? </a:t>
            </a:r>
            <a:r>
              <a:rPr lang="ru-RU" sz="2400" i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(фрукт)</a:t>
            </a:r>
            <a:endParaRPr lang="ru-RU" sz="2400" i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5536" y="4434961"/>
            <a:ext cx="2186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ЛИПА + НОТА =</a:t>
            </a:r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09808" y="4434961"/>
            <a:ext cx="20755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? </a:t>
            </a:r>
            <a:r>
              <a:rPr lang="ru-RU" sz="2400" i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(животное)</a:t>
            </a:r>
            <a:endParaRPr lang="ru-RU" sz="2400" i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5536" y="5157192"/>
            <a:ext cx="1891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БОБ + УСТА =</a:t>
            </a:r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29808" y="5157192"/>
            <a:ext cx="225414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? </a:t>
            </a:r>
            <a:r>
              <a:rPr lang="ru-RU" sz="2400" i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(день недели)</a:t>
            </a:r>
            <a:endParaRPr lang="ru-RU" sz="2400" i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424993" y="1556792"/>
            <a:ext cx="157094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НЕКРАСОВ</a:t>
            </a:r>
            <a:endParaRPr lang="ru-RU" sz="24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890" y="1667007"/>
            <a:ext cx="2714528" cy="390981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49" name="TextBox 48"/>
          <p:cNvSpPr txBox="1"/>
          <p:nvPr/>
        </p:nvSpPr>
        <p:spPr>
          <a:xfrm>
            <a:off x="2352985" y="2276872"/>
            <a:ext cx="147322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ПЕЛИКАН</a:t>
            </a:r>
            <a:endParaRPr lang="ru-RU" sz="24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2317346"/>
            <a:ext cx="3648450" cy="247980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1" name="TextBox 50"/>
          <p:cNvSpPr txBox="1"/>
          <p:nvPr/>
        </p:nvSpPr>
        <p:spPr>
          <a:xfrm>
            <a:off x="2399856" y="2998297"/>
            <a:ext cx="147784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АВТОМАТ</a:t>
            </a:r>
            <a:endParaRPr lang="ru-RU" sz="24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3" y="2402011"/>
            <a:ext cx="3622051" cy="226378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3" name="TextBox 52"/>
          <p:cNvSpPr txBox="1"/>
          <p:nvPr/>
        </p:nvSpPr>
        <p:spPr>
          <a:xfrm>
            <a:off x="2388010" y="3728789"/>
            <a:ext cx="144321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АБРИКОС</a:t>
            </a:r>
            <a:endParaRPr lang="ru-RU" sz="24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5" y="2335636"/>
            <a:ext cx="3648450" cy="24323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5" name="TextBox 54"/>
          <p:cNvSpPr txBox="1"/>
          <p:nvPr/>
        </p:nvSpPr>
        <p:spPr>
          <a:xfrm>
            <a:off x="2599591" y="4423485"/>
            <a:ext cx="169950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АНТИЛОПА</a:t>
            </a:r>
            <a:endParaRPr lang="ru-RU" sz="24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3" y="2351958"/>
            <a:ext cx="3627510" cy="241597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7" name="TextBox 56"/>
          <p:cNvSpPr txBox="1"/>
          <p:nvPr/>
        </p:nvSpPr>
        <p:spPr>
          <a:xfrm>
            <a:off x="2218570" y="5173059"/>
            <a:ext cx="137877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СУББОТА</a:t>
            </a:r>
            <a:endParaRPr lang="ru-RU" sz="24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5694" y="1668796"/>
            <a:ext cx="2769280" cy="389615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48033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7" grpId="0" animBg="1"/>
      <p:bldP spid="49" grpId="0" animBg="1"/>
      <p:bldP spid="51" grpId="0" animBg="1"/>
      <p:bldP spid="53" grpId="0" animBg="1"/>
      <p:bldP spid="55" grpId="0" animBg="1"/>
      <p:bldP spid="5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Картины, картины 1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425" y="828870"/>
            <a:ext cx="1728192" cy="1105049"/>
          </a:xfrm>
          <a:prstGeom prst="rect">
            <a:avLst/>
          </a:prstGeom>
          <a:scene3d>
            <a:camera prst="orthographicFront">
              <a:rot lat="0" lon="20099993" rev="0"/>
            </a:camera>
            <a:lightRig rig="threePt" dir="t"/>
          </a:scene3d>
        </p:spPr>
      </p:pic>
      <p:sp>
        <p:nvSpPr>
          <p:cNvPr id="43" name="Овал 42"/>
          <p:cNvSpPr/>
          <p:nvPr/>
        </p:nvSpPr>
        <p:spPr>
          <a:xfrm>
            <a:off x="1713914" y="1558161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Трапеция 58"/>
          <p:cNvSpPr/>
          <p:nvPr/>
        </p:nvSpPr>
        <p:spPr>
          <a:xfrm rot="17705757">
            <a:off x="976842" y="277673"/>
            <a:ext cx="3989404" cy="4448840"/>
          </a:xfrm>
          <a:prstGeom prst="trapezoid">
            <a:avLst>
              <a:gd name="adj" fmla="val 50000"/>
            </a:avLst>
          </a:prstGeom>
          <a:gradFill flip="none" rotWithShape="1">
            <a:gsLst>
              <a:gs pos="0">
                <a:srgbClr val="CCFFFF"/>
              </a:gs>
              <a:gs pos="50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3347864" y="774887"/>
            <a:ext cx="5981430" cy="4984525"/>
            <a:chOff x="3347864" y="774887"/>
            <a:chExt cx="5981430" cy="498452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7864" y="774887"/>
              <a:ext cx="5981430" cy="4984525"/>
            </a:xfrm>
            <a:prstGeom prst="rect">
              <a:avLst/>
            </a:prstGeom>
          </p:spPr>
        </p:pic>
        <p:sp>
          <p:nvSpPr>
            <p:cNvPr id="5" name="Полилиния 4"/>
            <p:cNvSpPr/>
            <p:nvPr/>
          </p:nvSpPr>
          <p:spPr>
            <a:xfrm>
              <a:off x="4008730" y="1214323"/>
              <a:ext cx="4498848" cy="4250131"/>
            </a:xfrm>
            <a:custGeom>
              <a:avLst/>
              <a:gdLst>
                <a:gd name="connsiteX0" fmla="*/ 7315 w 4498848"/>
                <a:gd name="connsiteY0" fmla="*/ 475488 h 4250131"/>
                <a:gd name="connsiteX1" fmla="*/ 4447641 w 4498848"/>
                <a:gd name="connsiteY1" fmla="*/ 0 h 4250131"/>
                <a:gd name="connsiteX2" fmla="*/ 4498848 w 4498848"/>
                <a:gd name="connsiteY2" fmla="*/ 4250131 h 4250131"/>
                <a:gd name="connsiteX3" fmla="*/ 0 w 4498848"/>
                <a:gd name="connsiteY3" fmla="*/ 3723437 h 4250131"/>
                <a:gd name="connsiteX4" fmla="*/ 7315 w 4498848"/>
                <a:gd name="connsiteY4" fmla="*/ 475488 h 4250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8848" h="4250131">
                  <a:moveTo>
                    <a:pt x="7315" y="475488"/>
                  </a:moveTo>
                  <a:lnTo>
                    <a:pt x="4447641" y="0"/>
                  </a:lnTo>
                  <a:lnTo>
                    <a:pt x="4498848" y="4250131"/>
                  </a:lnTo>
                  <a:lnTo>
                    <a:pt x="0" y="3723437"/>
                  </a:lnTo>
                  <a:cubicBezTo>
                    <a:pt x="4877" y="2640787"/>
                    <a:pt x="9753" y="1558138"/>
                    <a:pt x="7315" y="4754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Полилиния 13"/>
          <p:cNvSpPr/>
          <p:nvPr/>
        </p:nvSpPr>
        <p:spPr>
          <a:xfrm>
            <a:off x="4011002" y="1216595"/>
            <a:ext cx="4498848" cy="4250131"/>
          </a:xfrm>
          <a:custGeom>
            <a:avLst/>
            <a:gdLst>
              <a:gd name="connsiteX0" fmla="*/ 7315 w 4498848"/>
              <a:gd name="connsiteY0" fmla="*/ 475488 h 4250131"/>
              <a:gd name="connsiteX1" fmla="*/ 4447641 w 4498848"/>
              <a:gd name="connsiteY1" fmla="*/ 0 h 4250131"/>
              <a:gd name="connsiteX2" fmla="*/ 4498848 w 4498848"/>
              <a:gd name="connsiteY2" fmla="*/ 4250131 h 4250131"/>
              <a:gd name="connsiteX3" fmla="*/ 0 w 4498848"/>
              <a:gd name="connsiteY3" fmla="*/ 3723437 h 4250131"/>
              <a:gd name="connsiteX4" fmla="*/ 7315 w 4498848"/>
              <a:gd name="connsiteY4" fmla="*/ 475488 h 4250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848" h="4250131">
                <a:moveTo>
                  <a:pt x="7315" y="475488"/>
                </a:moveTo>
                <a:lnTo>
                  <a:pt x="4447641" y="0"/>
                </a:lnTo>
                <a:lnTo>
                  <a:pt x="4498848" y="4250131"/>
                </a:lnTo>
                <a:lnTo>
                  <a:pt x="0" y="3723437"/>
                </a:lnTo>
                <a:cubicBezTo>
                  <a:pt x="4877" y="2640787"/>
                  <a:pt x="9753" y="1558138"/>
                  <a:pt x="7315" y="475488"/>
                </a:cubicBez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1560" y="5251948"/>
            <a:ext cx="4608512" cy="12013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В. Перов</a:t>
            </a:r>
          </a:p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«Охотники на привале»</a:t>
            </a:r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Управляющая кнопка: настраиваемая 15">
            <a:hlinkClick r:id="" action="ppaction://hlinkshowjump?jump=nextslide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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13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9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59" grpId="0" animBg="1"/>
      <p:bldP spid="59" grpId="1" animBg="1"/>
      <p:bldP spid="14" grpId="0" animBg="1"/>
      <p:bldP spid="7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Картины, картины 2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425" y="828870"/>
            <a:ext cx="1728192" cy="1105049"/>
          </a:xfrm>
          <a:prstGeom prst="rect">
            <a:avLst/>
          </a:prstGeom>
          <a:scene3d>
            <a:camera prst="orthographicFront">
              <a:rot lat="0" lon="20099993" rev="0"/>
            </a:camera>
            <a:lightRig rig="threePt" dir="t"/>
          </a:scene3d>
        </p:spPr>
      </p:pic>
      <p:sp>
        <p:nvSpPr>
          <p:cNvPr id="43" name="Овал 42"/>
          <p:cNvSpPr/>
          <p:nvPr/>
        </p:nvSpPr>
        <p:spPr>
          <a:xfrm>
            <a:off x="1713914" y="1558161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Трапеция 58"/>
          <p:cNvSpPr/>
          <p:nvPr/>
        </p:nvSpPr>
        <p:spPr>
          <a:xfrm rot="17705757">
            <a:off x="976842" y="277673"/>
            <a:ext cx="3989404" cy="4448840"/>
          </a:xfrm>
          <a:prstGeom prst="trapezoid">
            <a:avLst>
              <a:gd name="adj" fmla="val 50000"/>
            </a:avLst>
          </a:prstGeom>
          <a:gradFill flip="none" rotWithShape="1">
            <a:gsLst>
              <a:gs pos="0">
                <a:srgbClr val="CCFFFF"/>
              </a:gs>
              <a:gs pos="50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3347864" y="774887"/>
            <a:ext cx="5981430" cy="4984525"/>
            <a:chOff x="3347864" y="774887"/>
            <a:chExt cx="5981430" cy="498452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7864" y="774887"/>
              <a:ext cx="5981430" cy="4984525"/>
            </a:xfrm>
            <a:prstGeom prst="rect">
              <a:avLst/>
            </a:prstGeom>
          </p:spPr>
        </p:pic>
        <p:sp>
          <p:nvSpPr>
            <p:cNvPr id="5" name="Полилиния 4"/>
            <p:cNvSpPr/>
            <p:nvPr/>
          </p:nvSpPr>
          <p:spPr>
            <a:xfrm>
              <a:off x="4008730" y="1214323"/>
              <a:ext cx="4498848" cy="4250131"/>
            </a:xfrm>
            <a:custGeom>
              <a:avLst/>
              <a:gdLst>
                <a:gd name="connsiteX0" fmla="*/ 7315 w 4498848"/>
                <a:gd name="connsiteY0" fmla="*/ 475488 h 4250131"/>
                <a:gd name="connsiteX1" fmla="*/ 4447641 w 4498848"/>
                <a:gd name="connsiteY1" fmla="*/ 0 h 4250131"/>
                <a:gd name="connsiteX2" fmla="*/ 4498848 w 4498848"/>
                <a:gd name="connsiteY2" fmla="*/ 4250131 h 4250131"/>
                <a:gd name="connsiteX3" fmla="*/ 0 w 4498848"/>
                <a:gd name="connsiteY3" fmla="*/ 3723437 h 4250131"/>
                <a:gd name="connsiteX4" fmla="*/ 7315 w 4498848"/>
                <a:gd name="connsiteY4" fmla="*/ 475488 h 4250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8848" h="4250131">
                  <a:moveTo>
                    <a:pt x="7315" y="475488"/>
                  </a:moveTo>
                  <a:lnTo>
                    <a:pt x="4447641" y="0"/>
                  </a:lnTo>
                  <a:lnTo>
                    <a:pt x="4498848" y="4250131"/>
                  </a:lnTo>
                  <a:lnTo>
                    <a:pt x="0" y="3723437"/>
                  </a:lnTo>
                  <a:cubicBezTo>
                    <a:pt x="4877" y="2640787"/>
                    <a:pt x="9753" y="1558138"/>
                    <a:pt x="7315" y="4754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Полилиния 13"/>
          <p:cNvSpPr/>
          <p:nvPr/>
        </p:nvSpPr>
        <p:spPr>
          <a:xfrm>
            <a:off x="4011002" y="1216595"/>
            <a:ext cx="4498848" cy="4250131"/>
          </a:xfrm>
          <a:custGeom>
            <a:avLst/>
            <a:gdLst>
              <a:gd name="connsiteX0" fmla="*/ 7315 w 4498848"/>
              <a:gd name="connsiteY0" fmla="*/ 475488 h 4250131"/>
              <a:gd name="connsiteX1" fmla="*/ 4447641 w 4498848"/>
              <a:gd name="connsiteY1" fmla="*/ 0 h 4250131"/>
              <a:gd name="connsiteX2" fmla="*/ 4498848 w 4498848"/>
              <a:gd name="connsiteY2" fmla="*/ 4250131 h 4250131"/>
              <a:gd name="connsiteX3" fmla="*/ 0 w 4498848"/>
              <a:gd name="connsiteY3" fmla="*/ 3723437 h 4250131"/>
              <a:gd name="connsiteX4" fmla="*/ 7315 w 4498848"/>
              <a:gd name="connsiteY4" fmla="*/ 475488 h 4250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848" h="4250131">
                <a:moveTo>
                  <a:pt x="7315" y="475488"/>
                </a:moveTo>
                <a:lnTo>
                  <a:pt x="4447641" y="0"/>
                </a:lnTo>
                <a:lnTo>
                  <a:pt x="4498848" y="4250131"/>
                </a:lnTo>
                <a:lnTo>
                  <a:pt x="0" y="3723437"/>
                </a:lnTo>
                <a:cubicBezTo>
                  <a:pt x="4877" y="2640787"/>
                  <a:pt x="9753" y="1558138"/>
                  <a:pt x="7315" y="475488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1560" y="5251948"/>
            <a:ext cx="4608512" cy="12013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И. Репин</a:t>
            </a:r>
          </a:p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«Бурлаки на Волге»</a:t>
            </a:r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Управляющая кнопка: настраиваемая 15">
            <a:hlinkClick r:id="" action="ppaction://hlinkshowjump?jump=nextslide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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56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9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59" grpId="0" animBg="1"/>
      <p:bldP spid="59" grpId="1" animBg="1"/>
      <p:bldP spid="14" grpId="0" animBg="1"/>
      <p:bldP spid="7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Картины, картины 3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425" y="828870"/>
            <a:ext cx="1728192" cy="1105049"/>
          </a:xfrm>
          <a:prstGeom prst="rect">
            <a:avLst/>
          </a:prstGeom>
          <a:scene3d>
            <a:camera prst="orthographicFront">
              <a:rot lat="0" lon="20099993" rev="0"/>
            </a:camera>
            <a:lightRig rig="threePt" dir="t"/>
          </a:scene3d>
        </p:spPr>
      </p:pic>
      <p:sp>
        <p:nvSpPr>
          <p:cNvPr id="43" name="Овал 42"/>
          <p:cNvSpPr/>
          <p:nvPr/>
        </p:nvSpPr>
        <p:spPr>
          <a:xfrm>
            <a:off x="1713914" y="1558161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Трапеция 58"/>
          <p:cNvSpPr/>
          <p:nvPr/>
        </p:nvSpPr>
        <p:spPr>
          <a:xfrm rot="17705757">
            <a:off x="976842" y="277673"/>
            <a:ext cx="3989404" cy="4448840"/>
          </a:xfrm>
          <a:prstGeom prst="trapezoid">
            <a:avLst>
              <a:gd name="adj" fmla="val 50000"/>
            </a:avLst>
          </a:prstGeom>
          <a:gradFill flip="none" rotWithShape="1">
            <a:gsLst>
              <a:gs pos="0">
                <a:srgbClr val="CCFFFF"/>
              </a:gs>
              <a:gs pos="50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3347864" y="774887"/>
            <a:ext cx="5981430" cy="4984525"/>
            <a:chOff x="3347864" y="774887"/>
            <a:chExt cx="5981430" cy="498452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7864" y="774887"/>
              <a:ext cx="5981430" cy="4984525"/>
            </a:xfrm>
            <a:prstGeom prst="rect">
              <a:avLst/>
            </a:prstGeom>
          </p:spPr>
        </p:pic>
        <p:sp>
          <p:nvSpPr>
            <p:cNvPr id="5" name="Полилиния 4"/>
            <p:cNvSpPr/>
            <p:nvPr/>
          </p:nvSpPr>
          <p:spPr>
            <a:xfrm>
              <a:off x="4008730" y="1214323"/>
              <a:ext cx="4498848" cy="4250131"/>
            </a:xfrm>
            <a:custGeom>
              <a:avLst/>
              <a:gdLst>
                <a:gd name="connsiteX0" fmla="*/ 7315 w 4498848"/>
                <a:gd name="connsiteY0" fmla="*/ 475488 h 4250131"/>
                <a:gd name="connsiteX1" fmla="*/ 4447641 w 4498848"/>
                <a:gd name="connsiteY1" fmla="*/ 0 h 4250131"/>
                <a:gd name="connsiteX2" fmla="*/ 4498848 w 4498848"/>
                <a:gd name="connsiteY2" fmla="*/ 4250131 h 4250131"/>
                <a:gd name="connsiteX3" fmla="*/ 0 w 4498848"/>
                <a:gd name="connsiteY3" fmla="*/ 3723437 h 4250131"/>
                <a:gd name="connsiteX4" fmla="*/ 7315 w 4498848"/>
                <a:gd name="connsiteY4" fmla="*/ 475488 h 4250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8848" h="4250131">
                  <a:moveTo>
                    <a:pt x="7315" y="475488"/>
                  </a:moveTo>
                  <a:lnTo>
                    <a:pt x="4447641" y="0"/>
                  </a:lnTo>
                  <a:lnTo>
                    <a:pt x="4498848" y="4250131"/>
                  </a:lnTo>
                  <a:lnTo>
                    <a:pt x="0" y="3723437"/>
                  </a:lnTo>
                  <a:cubicBezTo>
                    <a:pt x="4877" y="2640787"/>
                    <a:pt x="9753" y="1558138"/>
                    <a:pt x="7315" y="4754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Полилиния 13"/>
          <p:cNvSpPr/>
          <p:nvPr/>
        </p:nvSpPr>
        <p:spPr>
          <a:xfrm>
            <a:off x="4011002" y="1216595"/>
            <a:ext cx="4498848" cy="4250131"/>
          </a:xfrm>
          <a:custGeom>
            <a:avLst/>
            <a:gdLst>
              <a:gd name="connsiteX0" fmla="*/ 7315 w 4498848"/>
              <a:gd name="connsiteY0" fmla="*/ 475488 h 4250131"/>
              <a:gd name="connsiteX1" fmla="*/ 4447641 w 4498848"/>
              <a:gd name="connsiteY1" fmla="*/ 0 h 4250131"/>
              <a:gd name="connsiteX2" fmla="*/ 4498848 w 4498848"/>
              <a:gd name="connsiteY2" fmla="*/ 4250131 h 4250131"/>
              <a:gd name="connsiteX3" fmla="*/ 0 w 4498848"/>
              <a:gd name="connsiteY3" fmla="*/ 3723437 h 4250131"/>
              <a:gd name="connsiteX4" fmla="*/ 7315 w 4498848"/>
              <a:gd name="connsiteY4" fmla="*/ 475488 h 4250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848" h="4250131">
                <a:moveTo>
                  <a:pt x="7315" y="475488"/>
                </a:moveTo>
                <a:lnTo>
                  <a:pt x="4447641" y="0"/>
                </a:lnTo>
                <a:lnTo>
                  <a:pt x="4498848" y="4250131"/>
                </a:lnTo>
                <a:lnTo>
                  <a:pt x="0" y="3723437"/>
                </a:lnTo>
                <a:cubicBezTo>
                  <a:pt x="4877" y="2640787"/>
                  <a:pt x="9753" y="1558138"/>
                  <a:pt x="7315" y="475488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1560" y="5251948"/>
            <a:ext cx="4608512" cy="12013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И. Шишкин</a:t>
            </a:r>
          </a:p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«Утро в сосновом бору»</a:t>
            </a:r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Управляющая кнопка: настраиваемая 15">
            <a:hlinkClick r:id="" action="ppaction://hlinkshowjump?jump=nextslide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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21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9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59" grpId="0" animBg="1"/>
      <p:bldP spid="59" grpId="1" animBg="1"/>
      <p:bldP spid="14" grpId="0" animBg="1"/>
      <p:bldP spid="7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Картины, картины 4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425" y="828870"/>
            <a:ext cx="1728192" cy="1105049"/>
          </a:xfrm>
          <a:prstGeom prst="rect">
            <a:avLst/>
          </a:prstGeom>
          <a:scene3d>
            <a:camera prst="orthographicFront">
              <a:rot lat="0" lon="20099993" rev="0"/>
            </a:camera>
            <a:lightRig rig="threePt" dir="t"/>
          </a:scene3d>
        </p:spPr>
      </p:pic>
      <p:sp>
        <p:nvSpPr>
          <p:cNvPr id="43" name="Овал 42"/>
          <p:cNvSpPr/>
          <p:nvPr/>
        </p:nvSpPr>
        <p:spPr>
          <a:xfrm>
            <a:off x="1713914" y="1558161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Трапеция 58"/>
          <p:cNvSpPr/>
          <p:nvPr/>
        </p:nvSpPr>
        <p:spPr>
          <a:xfrm rot="17705757">
            <a:off x="976842" y="277673"/>
            <a:ext cx="3989404" cy="4448840"/>
          </a:xfrm>
          <a:prstGeom prst="trapezoid">
            <a:avLst>
              <a:gd name="adj" fmla="val 50000"/>
            </a:avLst>
          </a:prstGeom>
          <a:gradFill flip="none" rotWithShape="1">
            <a:gsLst>
              <a:gs pos="0">
                <a:srgbClr val="CCFFFF"/>
              </a:gs>
              <a:gs pos="50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3347864" y="774887"/>
            <a:ext cx="5981430" cy="4984525"/>
            <a:chOff x="3347864" y="774887"/>
            <a:chExt cx="5981430" cy="498452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7864" y="774887"/>
              <a:ext cx="5981430" cy="4984525"/>
            </a:xfrm>
            <a:prstGeom prst="rect">
              <a:avLst/>
            </a:prstGeom>
          </p:spPr>
        </p:pic>
        <p:sp>
          <p:nvSpPr>
            <p:cNvPr id="5" name="Полилиния 4"/>
            <p:cNvSpPr/>
            <p:nvPr/>
          </p:nvSpPr>
          <p:spPr>
            <a:xfrm>
              <a:off x="4008730" y="1214323"/>
              <a:ext cx="4498848" cy="4250131"/>
            </a:xfrm>
            <a:custGeom>
              <a:avLst/>
              <a:gdLst>
                <a:gd name="connsiteX0" fmla="*/ 7315 w 4498848"/>
                <a:gd name="connsiteY0" fmla="*/ 475488 h 4250131"/>
                <a:gd name="connsiteX1" fmla="*/ 4447641 w 4498848"/>
                <a:gd name="connsiteY1" fmla="*/ 0 h 4250131"/>
                <a:gd name="connsiteX2" fmla="*/ 4498848 w 4498848"/>
                <a:gd name="connsiteY2" fmla="*/ 4250131 h 4250131"/>
                <a:gd name="connsiteX3" fmla="*/ 0 w 4498848"/>
                <a:gd name="connsiteY3" fmla="*/ 3723437 h 4250131"/>
                <a:gd name="connsiteX4" fmla="*/ 7315 w 4498848"/>
                <a:gd name="connsiteY4" fmla="*/ 475488 h 4250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8848" h="4250131">
                  <a:moveTo>
                    <a:pt x="7315" y="475488"/>
                  </a:moveTo>
                  <a:lnTo>
                    <a:pt x="4447641" y="0"/>
                  </a:lnTo>
                  <a:lnTo>
                    <a:pt x="4498848" y="4250131"/>
                  </a:lnTo>
                  <a:lnTo>
                    <a:pt x="0" y="3723437"/>
                  </a:lnTo>
                  <a:cubicBezTo>
                    <a:pt x="4877" y="2640787"/>
                    <a:pt x="9753" y="1558138"/>
                    <a:pt x="7315" y="4754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Полилиния 13"/>
          <p:cNvSpPr/>
          <p:nvPr/>
        </p:nvSpPr>
        <p:spPr>
          <a:xfrm>
            <a:off x="4011002" y="1216595"/>
            <a:ext cx="4498848" cy="4250131"/>
          </a:xfrm>
          <a:custGeom>
            <a:avLst/>
            <a:gdLst>
              <a:gd name="connsiteX0" fmla="*/ 7315 w 4498848"/>
              <a:gd name="connsiteY0" fmla="*/ 475488 h 4250131"/>
              <a:gd name="connsiteX1" fmla="*/ 4447641 w 4498848"/>
              <a:gd name="connsiteY1" fmla="*/ 0 h 4250131"/>
              <a:gd name="connsiteX2" fmla="*/ 4498848 w 4498848"/>
              <a:gd name="connsiteY2" fmla="*/ 4250131 h 4250131"/>
              <a:gd name="connsiteX3" fmla="*/ 0 w 4498848"/>
              <a:gd name="connsiteY3" fmla="*/ 3723437 h 4250131"/>
              <a:gd name="connsiteX4" fmla="*/ 7315 w 4498848"/>
              <a:gd name="connsiteY4" fmla="*/ 475488 h 4250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848" h="4250131">
                <a:moveTo>
                  <a:pt x="7315" y="475488"/>
                </a:moveTo>
                <a:lnTo>
                  <a:pt x="4447641" y="0"/>
                </a:lnTo>
                <a:lnTo>
                  <a:pt x="4498848" y="4250131"/>
                </a:lnTo>
                <a:lnTo>
                  <a:pt x="0" y="3723437"/>
                </a:lnTo>
                <a:cubicBezTo>
                  <a:pt x="4877" y="2640787"/>
                  <a:pt x="9753" y="1558138"/>
                  <a:pt x="7315" y="475488"/>
                </a:cubicBezTo>
                <a:close/>
              </a:path>
            </a:pathLst>
          </a:cu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1560" y="5251948"/>
            <a:ext cx="4608512" cy="12013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И. Айвазовский</a:t>
            </a:r>
          </a:p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«Девятый вал»</a:t>
            </a:r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Управляющая кнопка: настраиваемая 15">
            <a:hlinkClick r:id="" action="ppaction://hlinkshowjump?jump=nextslide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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7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9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59" grpId="0" animBg="1"/>
      <p:bldP spid="59" grpId="1" animBg="1"/>
      <p:bldP spid="14" grpId="0" animBg="1"/>
      <p:bldP spid="7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Картины, картины 5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425" y="828870"/>
            <a:ext cx="1728192" cy="1105049"/>
          </a:xfrm>
          <a:prstGeom prst="rect">
            <a:avLst/>
          </a:prstGeom>
          <a:scene3d>
            <a:camera prst="orthographicFront">
              <a:rot lat="0" lon="20099993" rev="0"/>
            </a:camera>
            <a:lightRig rig="threePt" dir="t"/>
          </a:scene3d>
        </p:spPr>
      </p:pic>
      <p:sp>
        <p:nvSpPr>
          <p:cNvPr id="43" name="Овал 42"/>
          <p:cNvSpPr/>
          <p:nvPr/>
        </p:nvSpPr>
        <p:spPr>
          <a:xfrm>
            <a:off x="1713914" y="1558161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Трапеция 58"/>
          <p:cNvSpPr/>
          <p:nvPr/>
        </p:nvSpPr>
        <p:spPr>
          <a:xfrm rot="17705757">
            <a:off x="976842" y="277673"/>
            <a:ext cx="3989404" cy="4448840"/>
          </a:xfrm>
          <a:prstGeom prst="trapezoid">
            <a:avLst>
              <a:gd name="adj" fmla="val 50000"/>
            </a:avLst>
          </a:prstGeom>
          <a:gradFill flip="none" rotWithShape="1">
            <a:gsLst>
              <a:gs pos="0">
                <a:srgbClr val="CCFFFF"/>
              </a:gs>
              <a:gs pos="50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3347864" y="774887"/>
            <a:ext cx="5981430" cy="4984525"/>
            <a:chOff x="3347864" y="774887"/>
            <a:chExt cx="5981430" cy="498452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7864" y="774887"/>
              <a:ext cx="5981430" cy="4984525"/>
            </a:xfrm>
            <a:prstGeom prst="rect">
              <a:avLst/>
            </a:prstGeom>
          </p:spPr>
        </p:pic>
        <p:sp>
          <p:nvSpPr>
            <p:cNvPr id="5" name="Полилиния 4"/>
            <p:cNvSpPr/>
            <p:nvPr/>
          </p:nvSpPr>
          <p:spPr>
            <a:xfrm>
              <a:off x="4008730" y="1214323"/>
              <a:ext cx="4498848" cy="4250131"/>
            </a:xfrm>
            <a:custGeom>
              <a:avLst/>
              <a:gdLst>
                <a:gd name="connsiteX0" fmla="*/ 7315 w 4498848"/>
                <a:gd name="connsiteY0" fmla="*/ 475488 h 4250131"/>
                <a:gd name="connsiteX1" fmla="*/ 4447641 w 4498848"/>
                <a:gd name="connsiteY1" fmla="*/ 0 h 4250131"/>
                <a:gd name="connsiteX2" fmla="*/ 4498848 w 4498848"/>
                <a:gd name="connsiteY2" fmla="*/ 4250131 h 4250131"/>
                <a:gd name="connsiteX3" fmla="*/ 0 w 4498848"/>
                <a:gd name="connsiteY3" fmla="*/ 3723437 h 4250131"/>
                <a:gd name="connsiteX4" fmla="*/ 7315 w 4498848"/>
                <a:gd name="connsiteY4" fmla="*/ 475488 h 4250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8848" h="4250131">
                  <a:moveTo>
                    <a:pt x="7315" y="475488"/>
                  </a:moveTo>
                  <a:lnTo>
                    <a:pt x="4447641" y="0"/>
                  </a:lnTo>
                  <a:lnTo>
                    <a:pt x="4498848" y="4250131"/>
                  </a:lnTo>
                  <a:lnTo>
                    <a:pt x="0" y="3723437"/>
                  </a:lnTo>
                  <a:cubicBezTo>
                    <a:pt x="4877" y="2640787"/>
                    <a:pt x="9753" y="1558138"/>
                    <a:pt x="7315" y="4754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Полилиния 13"/>
          <p:cNvSpPr/>
          <p:nvPr/>
        </p:nvSpPr>
        <p:spPr>
          <a:xfrm>
            <a:off x="4011002" y="1216595"/>
            <a:ext cx="4498848" cy="4250131"/>
          </a:xfrm>
          <a:custGeom>
            <a:avLst/>
            <a:gdLst>
              <a:gd name="connsiteX0" fmla="*/ 7315 w 4498848"/>
              <a:gd name="connsiteY0" fmla="*/ 475488 h 4250131"/>
              <a:gd name="connsiteX1" fmla="*/ 4447641 w 4498848"/>
              <a:gd name="connsiteY1" fmla="*/ 0 h 4250131"/>
              <a:gd name="connsiteX2" fmla="*/ 4498848 w 4498848"/>
              <a:gd name="connsiteY2" fmla="*/ 4250131 h 4250131"/>
              <a:gd name="connsiteX3" fmla="*/ 0 w 4498848"/>
              <a:gd name="connsiteY3" fmla="*/ 3723437 h 4250131"/>
              <a:gd name="connsiteX4" fmla="*/ 7315 w 4498848"/>
              <a:gd name="connsiteY4" fmla="*/ 475488 h 4250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848" h="4250131">
                <a:moveTo>
                  <a:pt x="7315" y="475488"/>
                </a:moveTo>
                <a:lnTo>
                  <a:pt x="4447641" y="0"/>
                </a:lnTo>
                <a:lnTo>
                  <a:pt x="4498848" y="4250131"/>
                </a:lnTo>
                <a:lnTo>
                  <a:pt x="0" y="3723437"/>
                </a:lnTo>
                <a:cubicBezTo>
                  <a:pt x="4877" y="2640787"/>
                  <a:pt x="9753" y="1558138"/>
                  <a:pt x="7315" y="475488"/>
                </a:cubicBezTo>
                <a:close/>
              </a:path>
            </a:pathLst>
          </a:cu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1560" y="5251948"/>
            <a:ext cx="4608512" cy="12013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И. Левитан</a:t>
            </a:r>
          </a:p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«Золотая осень»</a:t>
            </a:r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Управляющая кнопка: настраиваемая 15">
            <a:hlinkClick r:id="" action="ppaction://hlinkshowjump?jump=nextslide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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0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9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59" grpId="0" animBg="1"/>
      <p:bldP spid="59" grpId="1" animBg="1"/>
      <p:bldP spid="14" grpId="0" animBg="1"/>
      <p:bldP spid="7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Картины, картины 6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425" y="828870"/>
            <a:ext cx="1728192" cy="1105049"/>
          </a:xfrm>
          <a:prstGeom prst="rect">
            <a:avLst/>
          </a:prstGeom>
          <a:scene3d>
            <a:camera prst="orthographicFront">
              <a:rot lat="0" lon="20099993" rev="0"/>
            </a:camera>
            <a:lightRig rig="threePt" dir="t"/>
          </a:scene3d>
        </p:spPr>
      </p:pic>
      <p:sp>
        <p:nvSpPr>
          <p:cNvPr id="43" name="Овал 42"/>
          <p:cNvSpPr/>
          <p:nvPr/>
        </p:nvSpPr>
        <p:spPr>
          <a:xfrm>
            <a:off x="1713914" y="1558161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Трапеция 58"/>
          <p:cNvSpPr/>
          <p:nvPr/>
        </p:nvSpPr>
        <p:spPr>
          <a:xfrm rot="17705757">
            <a:off x="976842" y="277673"/>
            <a:ext cx="3989404" cy="4448840"/>
          </a:xfrm>
          <a:prstGeom prst="trapezoid">
            <a:avLst>
              <a:gd name="adj" fmla="val 50000"/>
            </a:avLst>
          </a:prstGeom>
          <a:gradFill flip="none" rotWithShape="1">
            <a:gsLst>
              <a:gs pos="0">
                <a:srgbClr val="CCFFFF"/>
              </a:gs>
              <a:gs pos="50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3347864" y="774887"/>
            <a:ext cx="5981430" cy="4984525"/>
            <a:chOff x="3347864" y="774887"/>
            <a:chExt cx="5981430" cy="498452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7864" y="774887"/>
              <a:ext cx="5981430" cy="4984525"/>
            </a:xfrm>
            <a:prstGeom prst="rect">
              <a:avLst/>
            </a:prstGeom>
          </p:spPr>
        </p:pic>
        <p:sp>
          <p:nvSpPr>
            <p:cNvPr id="5" name="Полилиния 4"/>
            <p:cNvSpPr/>
            <p:nvPr/>
          </p:nvSpPr>
          <p:spPr>
            <a:xfrm>
              <a:off x="4008730" y="1214323"/>
              <a:ext cx="4498848" cy="4250131"/>
            </a:xfrm>
            <a:custGeom>
              <a:avLst/>
              <a:gdLst>
                <a:gd name="connsiteX0" fmla="*/ 7315 w 4498848"/>
                <a:gd name="connsiteY0" fmla="*/ 475488 h 4250131"/>
                <a:gd name="connsiteX1" fmla="*/ 4447641 w 4498848"/>
                <a:gd name="connsiteY1" fmla="*/ 0 h 4250131"/>
                <a:gd name="connsiteX2" fmla="*/ 4498848 w 4498848"/>
                <a:gd name="connsiteY2" fmla="*/ 4250131 h 4250131"/>
                <a:gd name="connsiteX3" fmla="*/ 0 w 4498848"/>
                <a:gd name="connsiteY3" fmla="*/ 3723437 h 4250131"/>
                <a:gd name="connsiteX4" fmla="*/ 7315 w 4498848"/>
                <a:gd name="connsiteY4" fmla="*/ 475488 h 4250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8848" h="4250131">
                  <a:moveTo>
                    <a:pt x="7315" y="475488"/>
                  </a:moveTo>
                  <a:lnTo>
                    <a:pt x="4447641" y="0"/>
                  </a:lnTo>
                  <a:lnTo>
                    <a:pt x="4498848" y="4250131"/>
                  </a:lnTo>
                  <a:lnTo>
                    <a:pt x="0" y="3723437"/>
                  </a:lnTo>
                  <a:cubicBezTo>
                    <a:pt x="4877" y="2640787"/>
                    <a:pt x="9753" y="1558138"/>
                    <a:pt x="7315" y="4754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Полилиния 13"/>
          <p:cNvSpPr/>
          <p:nvPr/>
        </p:nvSpPr>
        <p:spPr>
          <a:xfrm>
            <a:off x="4011002" y="1216595"/>
            <a:ext cx="4498848" cy="4250131"/>
          </a:xfrm>
          <a:custGeom>
            <a:avLst/>
            <a:gdLst>
              <a:gd name="connsiteX0" fmla="*/ 7315 w 4498848"/>
              <a:gd name="connsiteY0" fmla="*/ 475488 h 4250131"/>
              <a:gd name="connsiteX1" fmla="*/ 4447641 w 4498848"/>
              <a:gd name="connsiteY1" fmla="*/ 0 h 4250131"/>
              <a:gd name="connsiteX2" fmla="*/ 4498848 w 4498848"/>
              <a:gd name="connsiteY2" fmla="*/ 4250131 h 4250131"/>
              <a:gd name="connsiteX3" fmla="*/ 0 w 4498848"/>
              <a:gd name="connsiteY3" fmla="*/ 3723437 h 4250131"/>
              <a:gd name="connsiteX4" fmla="*/ 7315 w 4498848"/>
              <a:gd name="connsiteY4" fmla="*/ 475488 h 4250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848" h="4250131">
                <a:moveTo>
                  <a:pt x="7315" y="475488"/>
                </a:moveTo>
                <a:lnTo>
                  <a:pt x="4447641" y="0"/>
                </a:lnTo>
                <a:lnTo>
                  <a:pt x="4498848" y="4250131"/>
                </a:lnTo>
                <a:lnTo>
                  <a:pt x="0" y="3723437"/>
                </a:lnTo>
                <a:cubicBezTo>
                  <a:pt x="4877" y="2640787"/>
                  <a:pt x="9753" y="1558138"/>
                  <a:pt x="7315" y="475488"/>
                </a:cubicBezTo>
                <a:close/>
              </a:path>
            </a:pathLst>
          </a:cu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1560" y="5251948"/>
            <a:ext cx="4608512" cy="12013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В. Васнецов</a:t>
            </a:r>
          </a:p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«Иван-царевич на Сером волке»</a:t>
            </a:r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Управляющая кнопка: настраиваемая 11">
            <a:hlinkClick r:id="rId6" action="ppaction://hlinksldjump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</a:t>
            </a:r>
            <a:endParaRPr lang="ru-RU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41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9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59" grpId="0" animBg="1"/>
      <p:bldP spid="59" grpId="1" animBg="1"/>
      <p:bldP spid="14" grpId="0" animBg="1"/>
      <p:bldP spid="7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Источники содержания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Книги</a:t>
            </a:r>
          </a:p>
          <a:p>
            <a:pPr marL="285750" indent="-285750">
              <a:buFont typeface="Arial" panose="020B0604020202020204" pitchFamily="34" charset="0"/>
              <a:buChar char="–"/>
            </a:pPr>
            <a:r>
              <a:rPr lang="ru-RU" sz="1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Коган </a:t>
            </a:r>
            <a:r>
              <a:rPr lang="ru-RU" sz="1800" dirty="0">
                <a:solidFill>
                  <a:schemeClr val="tx2"/>
                </a:solidFill>
                <a:latin typeface="Calibri" panose="020F0502020204030204" pitchFamily="34" charset="0"/>
              </a:rPr>
              <a:t>М. С. Игровая кладовая. – Новосибирск: </a:t>
            </a:r>
            <a:r>
              <a:rPr lang="ru-RU" sz="1800" dirty="0" err="1">
                <a:solidFill>
                  <a:schemeClr val="tx2"/>
                </a:solidFill>
                <a:latin typeface="Calibri" panose="020F0502020204030204" pitchFamily="34" charset="0"/>
              </a:rPr>
              <a:t>Сиб</a:t>
            </a:r>
            <a:r>
              <a:rPr lang="ru-RU" sz="1800" dirty="0">
                <a:solidFill>
                  <a:schemeClr val="tx2"/>
                </a:solidFill>
                <a:latin typeface="Calibri" panose="020F0502020204030204" pitchFamily="34" charset="0"/>
              </a:rPr>
              <a:t>. унив. изд-во, 2004</a:t>
            </a:r>
          </a:p>
          <a:p>
            <a:pPr marL="285750" indent="-285750">
              <a:buFont typeface="Arial" panose="020B0604020202020204" pitchFamily="34" charset="0"/>
              <a:buChar char="–"/>
            </a:pPr>
            <a:r>
              <a:rPr lang="ru-RU" sz="1800" dirty="0" err="1">
                <a:solidFill>
                  <a:schemeClr val="tx2"/>
                </a:solidFill>
                <a:latin typeface="Calibri" panose="020F0502020204030204" pitchFamily="34" charset="0"/>
              </a:rPr>
              <a:t>Турыгина</a:t>
            </a:r>
            <a:r>
              <a:rPr lang="ru-RU" sz="1800" dirty="0">
                <a:solidFill>
                  <a:schemeClr val="tx2"/>
                </a:solidFill>
                <a:latin typeface="Calibri" panose="020F0502020204030204" pitchFamily="34" charset="0"/>
              </a:rPr>
              <a:t> С. В., </a:t>
            </a:r>
            <a:r>
              <a:rPr lang="ru-RU" sz="1800" dirty="0" err="1">
                <a:solidFill>
                  <a:schemeClr val="tx2"/>
                </a:solidFill>
                <a:latin typeface="Calibri" panose="020F0502020204030204" pitchFamily="34" charset="0"/>
              </a:rPr>
              <a:t>Кугач</a:t>
            </a:r>
            <a:r>
              <a:rPr lang="ru-RU" sz="1800" dirty="0">
                <a:solidFill>
                  <a:schemeClr val="tx2"/>
                </a:solidFill>
                <a:latin typeface="Calibri" panose="020F0502020204030204" pitchFamily="34" charset="0"/>
              </a:rPr>
              <a:t> А. Н. Сценарии школьных викторин, конкурсов, познавательных </a:t>
            </a:r>
            <a:r>
              <a:rPr lang="ru-RU" sz="1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игр. – Ростов н/Д: Феникс, 2003</a:t>
            </a:r>
          </a:p>
          <a:p>
            <a:pPr marL="285750" indent="-285750">
              <a:buFont typeface="Arial" panose="020B0604020202020204" pitchFamily="34" charset="0"/>
              <a:buChar char="–"/>
            </a:pPr>
            <a:r>
              <a:rPr lang="ru-RU" sz="18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Шаульская</a:t>
            </a:r>
            <a:r>
              <a:rPr lang="ru-RU" sz="1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Н. А. 2500 вопросов для школьных викторин.</a:t>
            </a:r>
            <a:r>
              <a:rPr lang="ru-RU" sz="1800" dirty="0">
                <a:solidFill>
                  <a:schemeClr val="tx2"/>
                </a:solidFill>
                <a:latin typeface="Calibri" panose="020F0502020204030204" pitchFamily="34" charset="0"/>
              </a:rPr>
              <a:t> – Ростов н/Д: Феникс, </a:t>
            </a:r>
            <a:r>
              <a:rPr lang="ru-RU" sz="1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2007</a:t>
            </a:r>
          </a:p>
          <a:p>
            <a:pPr marL="0" indent="0">
              <a:buNone/>
            </a:pPr>
            <a:endParaRPr lang="ru-RU" sz="18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Технологические приёмы, использованные в презентации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ru-RU" sz="1800" dirty="0" smtClean="0">
                <a:solidFill>
                  <a:schemeClr val="tx2"/>
                </a:solidFill>
                <a:latin typeface="Calibri" panose="020F0502020204030204" pitchFamily="34" charset="0"/>
                <a:hlinkClick r:id="rId2"/>
              </a:rPr>
              <a:t>Технологический приём «Анимированная </a:t>
            </a:r>
            <a:r>
              <a:rPr lang="ru-RU" sz="1800" dirty="0" err="1" smtClean="0">
                <a:solidFill>
                  <a:schemeClr val="tx2"/>
                </a:solidFill>
                <a:latin typeface="Calibri" panose="020F0502020204030204" pitchFamily="34" charset="0"/>
                <a:hlinkClick r:id="rId2"/>
              </a:rPr>
              <a:t>сорбонка</a:t>
            </a:r>
            <a:r>
              <a:rPr lang="ru-RU" sz="1800" dirty="0" smtClean="0">
                <a:solidFill>
                  <a:schemeClr val="tx2"/>
                </a:solidFill>
                <a:latin typeface="Calibri" panose="020F0502020204030204" pitchFamily="34" charset="0"/>
                <a:hlinkClick r:id="rId2"/>
              </a:rPr>
              <a:t>», автор </a:t>
            </a:r>
            <a:r>
              <a:rPr lang="ru-RU" sz="1800" dirty="0" err="1" smtClean="0">
                <a:solidFill>
                  <a:schemeClr val="tx2"/>
                </a:solidFill>
                <a:latin typeface="Calibri" panose="020F0502020204030204" pitchFamily="34" charset="0"/>
                <a:hlinkClick r:id="rId2"/>
              </a:rPr>
              <a:t>Аствацатуров</a:t>
            </a:r>
            <a:r>
              <a:rPr lang="ru-RU" sz="1800" dirty="0" smtClean="0">
                <a:solidFill>
                  <a:schemeClr val="tx2"/>
                </a:solidFill>
                <a:latin typeface="Calibri" panose="020F0502020204030204" pitchFamily="34" charset="0"/>
                <a:hlinkClick r:id="rId2"/>
              </a:rPr>
              <a:t> Г. О.</a:t>
            </a:r>
            <a:endParaRPr lang="ru-RU" sz="18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–"/>
            </a:pPr>
            <a:r>
              <a:rPr lang="ru-RU" sz="1800" dirty="0" smtClean="0">
                <a:solidFill>
                  <a:schemeClr val="tx2"/>
                </a:solidFill>
                <a:latin typeface="Calibri" panose="020F0502020204030204" pitchFamily="34" charset="0"/>
                <a:hlinkClick r:id="rId3"/>
              </a:rPr>
              <a:t>Технологический приём «</a:t>
            </a:r>
            <a:r>
              <a:rPr lang="ru-RU" sz="1800" dirty="0" err="1" smtClean="0">
                <a:solidFill>
                  <a:schemeClr val="tx2"/>
                </a:solidFill>
                <a:latin typeface="Calibri" panose="020F0502020204030204" pitchFamily="34" charset="0"/>
                <a:hlinkClick r:id="rId3"/>
              </a:rPr>
              <a:t>Мультимедиапроектор</a:t>
            </a:r>
            <a:r>
              <a:rPr lang="ru-RU" sz="1800" dirty="0" smtClean="0">
                <a:solidFill>
                  <a:schemeClr val="tx2"/>
                </a:solidFill>
                <a:latin typeface="Calibri" panose="020F0502020204030204" pitchFamily="34" charset="0"/>
                <a:hlinkClick r:id="rId3"/>
              </a:rPr>
              <a:t>», автор </a:t>
            </a:r>
            <a:r>
              <a:rPr lang="ru-RU" sz="1800" dirty="0" err="1" smtClean="0">
                <a:solidFill>
                  <a:schemeClr val="tx2"/>
                </a:solidFill>
                <a:latin typeface="Calibri" panose="020F0502020204030204" pitchFamily="34" charset="0"/>
                <a:hlinkClick r:id="rId3"/>
              </a:rPr>
              <a:t>Жакулина</a:t>
            </a:r>
            <a:r>
              <a:rPr lang="ru-RU" sz="1800" dirty="0" smtClean="0">
                <a:solidFill>
                  <a:schemeClr val="tx2"/>
                </a:solidFill>
                <a:latin typeface="Calibri" panose="020F0502020204030204" pitchFamily="34" charset="0"/>
                <a:hlinkClick r:id="rId3"/>
              </a:rPr>
              <a:t> И. В.</a:t>
            </a:r>
            <a:endParaRPr lang="ru-RU" sz="18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–"/>
            </a:pPr>
            <a:r>
              <a:rPr lang="ru-RU" sz="1800" dirty="0" smtClean="0">
                <a:solidFill>
                  <a:schemeClr val="tx2"/>
                </a:solidFill>
                <a:latin typeface="Calibri" panose="020F0502020204030204" pitchFamily="34" charset="0"/>
                <a:hlinkClick r:id="rId4"/>
              </a:rPr>
              <a:t>Технологический приём «Интерактивная раскраска», вариант 2, идея Фокиной Л. П.</a:t>
            </a:r>
            <a:endParaRPr lang="ru-RU" sz="18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–"/>
            </a:pPr>
            <a:r>
              <a:rPr lang="ru-RU" sz="1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Технологический </a:t>
            </a:r>
            <a:r>
              <a:rPr lang="ru-RU" sz="1800" dirty="0">
                <a:solidFill>
                  <a:schemeClr val="tx2"/>
                </a:solidFill>
                <a:latin typeface="Calibri" panose="020F0502020204030204" pitchFamily="34" charset="0"/>
              </a:rPr>
              <a:t>приём «Волшебный конверт»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ru-RU" sz="1800" dirty="0" smtClean="0">
                <a:solidFill>
                  <a:schemeClr val="tx2"/>
                </a:solidFill>
                <a:latin typeface="Calibri" panose="020F0502020204030204" pitchFamily="34" charset="0"/>
                <a:hlinkClick r:id="rId5"/>
              </a:rPr>
              <a:t>Автор </a:t>
            </a:r>
            <a:r>
              <a:rPr lang="ru-RU" sz="1800" dirty="0">
                <a:solidFill>
                  <a:schemeClr val="tx2"/>
                </a:solidFill>
                <a:latin typeface="Calibri" panose="020F0502020204030204" pitchFamily="34" charset="0"/>
                <a:hlinkClick r:id="rId5"/>
              </a:rPr>
              <a:t>создания «Конверта с фотографией» П.П. </a:t>
            </a:r>
            <a:r>
              <a:rPr lang="ru-RU" sz="1800" dirty="0" err="1">
                <a:solidFill>
                  <a:schemeClr val="tx2"/>
                </a:solidFill>
                <a:latin typeface="Calibri" panose="020F0502020204030204" pitchFamily="34" charset="0"/>
                <a:hlinkClick r:id="rId5"/>
              </a:rPr>
              <a:t>Лесонен</a:t>
            </a:r>
            <a:r>
              <a:rPr lang="ru-RU" sz="1800" dirty="0">
                <a:solidFill>
                  <a:schemeClr val="tx2"/>
                </a:solidFill>
                <a:latin typeface="Calibri" panose="020F0502020204030204" pitchFamily="34" charset="0"/>
              </a:rPr>
              <a:t> </a:t>
            </a:r>
            <a:endParaRPr lang="ru-RU" sz="18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–"/>
            </a:pPr>
            <a:r>
              <a:rPr lang="ru-RU" sz="1800" dirty="0">
                <a:solidFill>
                  <a:schemeClr val="tx2"/>
                </a:solidFill>
                <a:latin typeface="Calibri" panose="020F0502020204030204" pitchFamily="34" charset="0"/>
                <a:hlinkClick r:id="rId6"/>
              </a:rPr>
              <a:t>Идея создания ТП «Волшебный конверт» О.М. Носова </a:t>
            </a:r>
            <a:r>
              <a:rPr lang="ru-RU" sz="1800" dirty="0"/>
              <a:t> </a:t>
            </a:r>
          </a:p>
          <a:p>
            <a:pPr>
              <a:buFont typeface="Calibri" panose="020F0502020204030204" pitchFamily="34" charset="0"/>
              <a:buChar char="–"/>
            </a:pPr>
            <a:endParaRPr lang="ru-RU" sz="18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–"/>
            </a:pPr>
            <a:endParaRPr lang="ru-RU" sz="18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–"/>
            </a:pPr>
            <a:endParaRPr lang="ru-RU" sz="18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–"/>
            </a:pPr>
            <a:endParaRPr lang="ru-RU" sz="1800" dirty="0">
              <a:latin typeface="Calibri" panose="020F0502020204030204" pitchFamily="34" charset="0"/>
            </a:endParaRPr>
          </a:p>
        </p:txBody>
      </p:sp>
      <p:sp>
        <p:nvSpPr>
          <p:cNvPr id="4" name="Управляющая кнопка: настраиваемая 3">
            <a:hlinkClick r:id="" action="ppaction://hlinkshowjump?jump=endshow" highlightClick="1"/>
          </p:cNvPr>
          <p:cNvSpPr/>
          <p:nvPr/>
        </p:nvSpPr>
        <p:spPr>
          <a:xfrm>
            <a:off x="8352420" y="332656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sym typeface="Wingdings 2"/>
              </a:rPr>
              <a:t></a:t>
            </a:r>
            <a:endParaRPr lang="ru-RU" sz="32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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07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Источники иллюстраций и музыки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00600"/>
          </a:xfrm>
        </p:spPr>
        <p:txBody>
          <a:bodyPr numCol="2"/>
          <a:lstStyle/>
          <a:p>
            <a:pPr marL="0" indent="0">
              <a:buNone/>
            </a:pPr>
            <a:r>
              <a:rPr lang="ru-RU" sz="1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Иллюстрации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hlinkClick r:id="rId2"/>
              </a:rPr>
              <a:t>Заливка рамки</a:t>
            </a:r>
            <a:endParaRPr lang="ru-RU" sz="14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–"/>
            </a:pP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Слайд 1:  </a:t>
            </a: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  <a:hlinkClick r:id="rId3"/>
              </a:rPr>
              <a:t>Логотип</a:t>
            </a: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  <a:hlinkClick r:id="rId4"/>
              </a:rPr>
              <a:t>Играющие дети</a:t>
            </a: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  <a:hlinkClick r:id="rId5"/>
              </a:rPr>
              <a:t>Сова</a:t>
            </a:r>
            <a:endParaRPr lang="ru-RU" sz="14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–"/>
            </a:pP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Слайд 2: </a:t>
            </a: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  <a:hlinkClick r:id="rId6"/>
              </a:rPr>
              <a:t>Символ 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hlinkClick r:id="rId6"/>
              </a:rPr>
              <a:t>«игры разума</a:t>
            </a: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  <a:hlinkClick r:id="rId6"/>
              </a:rPr>
              <a:t>»</a:t>
            </a:r>
            <a:endParaRPr lang="ru-RU" sz="14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–"/>
            </a:pP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Слайд 16: </a:t>
            </a: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  <a:hlinkClick r:id="rId7"/>
              </a:rPr>
              <a:t>Нотка</a:t>
            </a:r>
            <a:endParaRPr lang="ru-RU" sz="14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–"/>
            </a:pP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Слайд 17: </a:t>
            </a:r>
            <a:r>
              <a:rPr lang="ru-RU" sz="1400" dirty="0" err="1" smtClean="0">
                <a:solidFill>
                  <a:schemeClr val="tx2"/>
                </a:solidFill>
                <a:latin typeface="Calibri" panose="020F0502020204030204" pitchFamily="34" charset="0"/>
                <a:hlinkClick r:id="rId8"/>
              </a:rPr>
              <a:t>Сациви</a:t>
            </a: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Слайд 18: </a:t>
            </a:r>
            <a:r>
              <a:rPr lang="ru-RU" sz="1400" dirty="0" err="1">
                <a:solidFill>
                  <a:schemeClr val="tx2"/>
                </a:solidFill>
                <a:latin typeface="Calibri" panose="020F0502020204030204" pitchFamily="34" charset="0"/>
                <a:hlinkClick r:id="rId9"/>
              </a:rPr>
              <a:t>Лагман</a:t>
            </a:r>
            <a:endParaRPr lang="ru-RU" sz="14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–"/>
            </a:pP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Слайд 19: 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hlinkClick r:id="rId10"/>
              </a:rPr>
              <a:t>Люля-кебаб</a:t>
            </a:r>
            <a:endParaRPr lang="ru-RU" sz="14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–"/>
            </a:pP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Слайд 20: 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hlinkClick r:id="rId11"/>
              </a:rPr>
              <a:t>Манты</a:t>
            </a:r>
            <a:endParaRPr lang="ru-RU" sz="14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–"/>
            </a:pP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Слайд 21: </a:t>
            </a:r>
            <a:r>
              <a:rPr lang="ru-RU" sz="1400" dirty="0" err="1">
                <a:solidFill>
                  <a:schemeClr val="tx2"/>
                </a:solidFill>
                <a:latin typeface="Calibri" panose="020F0502020204030204" pitchFamily="34" charset="0"/>
                <a:hlinkClick r:id="rId12"/>
              </a:rPr>
              <a:t>Банница</a:t>
            </a:r>
            <a:endParaRPr lang="ru-RU" sz="14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–"/>
            </a:pP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Слайд 22: </a:t>
            </a:r>
            <a:r>
              <a:rPr lang="ru-RU" sz="1400" dirty="0" err="1">
                <a:solidFill>
                  <a:schemeClr val="tx2"/>
                </a:solidFill>
                <a:latin typeface="Calibri" panose="020F0502020204030204" pitchFamily="34" charset="0"/>
                <a:hlinkClick r:id="rId13"/>
              </a:rPr>
              <a:t>Драники</a:t>
            </a:r>
            <a:endParaRPr lang="ru-RU" sz="14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–"/>
            </a:pP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Слайд 23: 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hlinkClick r:id="rId14"/>
              </a:rPr>
              <a:t>Лиса</a:t>
            </a:r>
            <a:endParaRPr lang="ru-RU" sz="14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–"/>
            </a:pP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Слайд 24: 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hlinkClick r:id="rId15"/>
              </a:rPr>
              <a:t>Олень</a:t>
            </a:r>
            <a:endParaRPr lang="ru-RU" sz="14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–"/>
            </a:pP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Слайд 25: 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hlinkClick r:id="rId16"/>
              </a:rPr>
              <a:t>Филин</a:t>
            </a:r>
            <a:endParaRPr lang="ru-RU" sz="14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–"/>
            </a:pP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Слайд 26: 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hlinkClick r:id="rId17"/>
              </a:rPr>
              <a:t>Перепёлка</a:t>
            </a:r>
            <a:endParaRPr lang="ru-RU" sz="14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–"/>
            </a:pP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Слайд 27: 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hlinkClick r:id="rId18"/>
              </a:rPr>
              <a:t>Косуля</a:t>
            </a:r>
            <a:endParaRPr lang="ru-RU" sz="14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–"/>
            </a:pP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Слайд 28: 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hlinkClick r:id="rId19"/>
              </a:rPr>
              <a:t>Кабан</a:t>
            </a:r>
            <a:endParaRPr lang="ru-RU" sz="14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–"/>
            </a:pP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Слайд 29: 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hlinkClick r:id="rId20"/>
              </a:rPr>
              <a:t>Картинка «Найди 17 слов на </a:t>
            </a:r>
            <a:r>
              <a:rPr lang="ru-RU" sz="1400">
                <a:solidFill>
                  <a:schemeClr val="tx2"/>
                </a:solidFill>
                <a:latin typeface="Calibri" panose="020F0502020204030204" pitchFamily="34" charset="0"/>
                <a:hlinkClick r:id="rId20"/>
              </a:rPr>
              <a:t>букву </a:t>
            </a:r>
            <a:r>
              <a:rPr lang="ru-RU" sz="1400" smtClean="0">
                <a:solidFill>
                  <a:schemeClr val="tx2"/>
                </a:solidFill>
                <a:latin typeface="Calibri" panose="020F0502020204030204" pitchFamily="34" charset="0"/>
                <a:hlinkClick r:id="rId20"/>
              </a:rPr>
              <a:t>«П</a:t>
            </a: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  <a:hlinkClick r:id="rId20"/>
              </a:rPr>
              <a:t>»</a:t>
            </a:r>
            <a:endParaRPr lang="ru-RU" sz="14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–"/>
            </a:pP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Слайд 30: </a:t>
            </a: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  <a:hlinkClick r:id="rId21"/>
              </a:rPr>
              <a:t>Некрасов</a:t>
            </a: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  <a:hlinkClick r:id="rId22"/>
              </a:rPr>
              <a:t>Пеликан</a:t>
            </a: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  <a:hlinkClick r:id="rId23"/>
              </a:rPr>
              <a:t>Автомат</a:t>
            </a: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  <a:hlinkClick r:id="rId24"/>
              </a:rPr>
              <a:t>Абрикос</a:t>
            </a: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  <a:hlinkClick r:id="rId25"/>
              </a:rPr>
              <a:t>Антилопа</a:t>
            </a: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  <a:hlinkClick r:id="rId26"/>
              </a:rPr>
              <a:t>Суббота</a:t>
            </a: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  <a:hlinkClick r:id="rId27"/>
              </a:rPr>
              <a:t>Проектор</a:t>
            </a: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  <a:hlinkClick r:id="rId28"/>
              </a:rPr>
              <a:t>Экран</a:t>
            </a:r>
            <a:endParaRPr lang="ru-RU" sz="14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–"/>
            </a:pP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Слайд 31: 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hlinkClick r:id="rId29"/>
              </a:rPr>
              <a:t>В. Перов «Охотники на привале»</a:t>
            </a:r>
            <a:endParaRPr lang="ru-RU" sz="14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–"/>
            </a:pP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Слайд 32: 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hlinkClick r:id="rId30"/>
              </a:rPr>
              <a:t>И. Репин «Бурлаки на Волге»</a:t>
            </a:r>
            <a:endParaRPr lang="ru-RU" sz="14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–"/>
            </a:pP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Слайд 33: 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hlinkClick r:id="rId31"/>
              </a:rPr>
              <a:t>И. Шишкин «Утро в сосновом бору»</a:t>
            </a:r>
            <a:endParaRPr lang="ru-RU" sz="14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–"/>
            </a:pP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Слайд 34: 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hlinkClick r:id="rId32"/>
              </a:rPr>
              <a:t>И. Айвазовский «Девятый вал»</a:t>
            </a:r>
            <a:endParaRPr lang="ru-RU" sz="14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–"/>
            </a:pP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Слайд 35: 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hlinkClick r:id="rId33"/>
              </a:rPr>
              <a:t>И. Левитан «Золотая осень»</a:t>
            </a:r>
            <a:endParaRPr lang="ru-RU" sz="14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–"/>
            </a:pP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Слайд 36: 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hlinkClick r:id="rId34"/>
              </a:rPr>
              <a:t>В. Васнецов «Иван-царевич на сером волке»</a:t>
            </a:r>
            <a:endParaRPr lang="ru-RU" sz="14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–"/>
            </a:pP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Слайд 39: фото из личного архива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Управляющие 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</a:rPr>
              <a:t>кнопки авторские, созданы средствами программы 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</a:rPr>
              <a:t>MS PowerPoint 2010</a:t>
            </a:r>
            <a:endParaRPr lang="ru-RU" sz="14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–"/>
            </a:pPr>
            <a:endParaRPr lang="ru-RU" sz="14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1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Музыкальные фрагменты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Слайд 16: </a:t>
            </a:r>
            <a:r>
              <a:rPr lang="ru-RU" sz="1400" dirty="0">
                <a:latin typeface="Calibri" panose="020F0502020204030204" pitchFamily="34" charset="0"/>
                <a:hlinkClick r:id="rId35"/>
              </a:rPr>
              <a:t>«Почему так путаются мысли</a:t>
            </a:r>
            <a:r>
              <a:rPr lang="ru-RU" sz="1400" dirty="0" smtClean="0">
                <a:latin typeface="Calibri" panose="020F0502020204030204" pitchFamily="34" charset="0"/>
                <a:hlinkClick r:id="rId35"/>
              </a:rPr>
              <a:t>…»</a:t>
            </a:r>
            <a:r>
              <a:rPr lang="ru-RU" sz="1400" dirty="0" smtClean="0">
                <a:latin typeface="Calibri" panose="020F0502020204030204" pitchFamily="34" charset="0"/>
              </a:rPr>
              <a:t> </a:t>
            </a:r>
            <a:r>
              <a:rPr lang="ru-RU" sz="1400" dirty="0" smtClean="0">
                <a:latin typeface="Calibri" panose="020F0502020204030204" pitchFamily="34" charset="0"/>
                <a:hlinkClick r:id="rId36"/>
              </a:rPr>
              <a:t>«</a:t>
            </a:r>
            <a:r>
              <a:rPr lang="ru-RU" sz="1400" dirty="0">
                <a:latin typeface="Calibri" panose="020F0502020204030204" pitchFamily="34" charset="0"/>
                <a:hlinkClick r:id="rId36"/>
              </a:rPr>
              <a:t>Мы гуляли с тобой, я ревела, ох, ревела</a:t>
            </a:r>
            <a:r>
              <a:rPr lang="ru-RU" sz="1400" dirty="0" smtClean="0">
                <a:latin typeface="Calibri" panose="020F0502020204030204" pitchFamily="34" charset="0"/>
                <a:hlinkClick r:id="rId36"/>
              </a:rPr>
              <a:t>…»</a:t>
            </a:r>
            <a:r>
              <a:rPr lang="ru-RU" sz="1400" dirty="0" smtClean="0">
                <a:latin typeface="Calibri" panose="020F0502020204030204" pitchFamily="34" charset="0"/>
              </a:rPr>
              <a:t> </a:t>
            </a:r>
            <a:r>
              <a:rPr lang="ru-RU" sz="1400" dirty="0" smtClean="0">
                <a:latin typeface="Calibri" panose="020F0502020204030204" pitchFamily="34" charset="0"/>
                <a:hlinkClick r:id="rId37"/>
              </a:rPr>
              <a:t>«</a:t>
            </a:r>
            <a:r>
              <a:rPr lang="ru-RU" sz="1400" dirty="0">
                <a:latin typeface="Calibri" panose="020F0502020204030204" pitchFamily="34" charset="0"/>
                <a:hlinkClick r:id="rId37"/>
              </a:rPr>
              <a:t>Ночь</a:t>
            </a:r>
            <a:r>
              <a:rPr lang="ru-RU" sz="1400" dirty="0" smtClean="0">
                <a:latin typeface="Calibri" panose="020F0502020204030204" pitchFamily="34" charset="0"/>
                <a:hlinkClick r:id="rId37"/>
              </a:rPr>
              <a:t>»</a:t>
            </a:r>
            <a:r>
              <a:rPr lang="ru-RU" sz="1400" dirty="0" smtClean="0">
                <a:latin typeface="Calibri" panose="020F0502020204030204" pitchFamily="34" charset="0"/>
              </a:rPr>
              <a:t> </a:t>
            </a:r>
            <a:r>
              <a:rPr lang="ru-RU" sz="1400" dirty="0" smtClean="0">
                <a:latin typeface="Calibri" panose="020F0502020204030204" pitchFamily="34" charset="0"/>
                <a:hlinkClick r:id="rId38"/>
              </a:rPr>
              <a:t>«</a:t>
            </a:r>
            <a:r>
              <a:rPr lang="ru-RU" sz="1400" dirty="0">
                <a:latin typeface="Calibri" panose="020F0502020204030204" pitchFamily="34" charset="0"/>
                <a:hlinkClick r:id="rId38"/>
              </a:rPr>
              <a:t>Зимний сон</a:t>
            </a:r>
            <a:r>
              <a:rPr lang="ru-RU" sz="1400" dirty="0" smtClean="0">
                <a:latin typeface="Calibri" panose="020F0502020204030204" pitchFamily="34" charset="0"/>
                <a:hlinkClick r:id="rId38"/>
              </a:rPr>
              <a:t>»</a:t>
            </a:r>
            <a:r>
              <a:rPr lang="ru-RU" sz="1400" dirty="0" smtClean="0">
                <a:latin typeface="Calibri" panose="020F0502020204030204" pitchFamily="34" charset="0"/>
              </a:rPr>
              <a:t> </a:t>
            </a:r>
            <a:r>
              <a:rPr lang="ru-RU" sz="1400" dirty="0" smtClean="0">
                <a:latin typeface="Calibri" panose="020F0502020204030204" pitchFamily="34" charset="0"/>
                <a:hlinkClick r:id="rId39"/>
              </a:rPr>
              <a:t>«</a:t>
            </a:r>
            <a:r>
              <a:rPr lang="ru-RU" sz="1400" dirty="0">
                <a:latin typeface="Calibri" panose="020F0502020204030204" pitchFamily="34" charset="0"/>
                <a:hlinkClick r:id="rId39"/>
              </a:rPr>
              <a:t>Моё сердце остановилось</a:t>
            </a:r>
            <a:r>
              <a:rPr lang="ru-RU" sz="1400" dirty="0" smtClean="0">
                <a:latin typeface="Calibri" panose="020F0502020204030204" pitchFamily="34" charset="0"/>
                <a:hlinkClick r:id="rId39"/>
              </a:rPr>
              <a:t>»</a:t>
            </a:r>
            <a:r>
              <a:rPr lang="ru-RU" sz="1400" dirty="0" smtClean="0">
                <a:latin typeface="Calibri" panose="020F0502020204030204" pitchFamily="34" charset="0"/>
              </a:rPr>
              <a:t> </a:t>
            </a:r>
            <a:r>
              <a:rPr lang="ru-RU" sz="1400" dirty="0" smtClean="0">
                <a:latin typeface="Calibri" panose="020F0502020204030204" pitchFamily="34" charset="0"/>
                <a:hlinkClick r:id="rId40"/>
              </a:rPr>
              <a:t>«</a:t>
            </a:r>
            <a:r>
              <a:rPr lang="ru-RU" sz="1400" dirty="0">
                <a:latin typeface="Calibri" panose="020F0502020204030204" pitchFamily="34" charset="0"/>
                <a:hlinkClick r:id="rId40"/>
              </a:rPr>
              <a:t>Подмосковные вечера</a:t>
            </a:r>
            <a:r>
              <a:rPr lang="ru-RU" sz="1400" dirty="0" smtClean="0">
                <a:latin typeface="Calibri" panose="020F0502020204030204" pitchFamily="34" charset="0"/>
                <a:hlinkClick r:id="rId40"/>
              </a:rPr>
              <a:t>»</a:t>
            </a:r>
            <a:endParaRPr lang="ru-RU" sz="1400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Звуковые файлы обработаны с помощью программы </a:t>
            </a:r>
            <a:r>
              <a:rPr lang="en-US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Audacity</a:t>
            </a:r>
            <a:endParaRPr lang="ru-RU" sz="14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–"/>
            </a:pPr>
            <a:endParaRPr lang="ru-RU" sz="14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–"/>
            </a:pPr>
            <a:endParaRPr lang="ru-RU" sz="14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" name="Управляющая кнопка: настраиваемая 3">
            <a:hlinkClick r:id="" action="ppaction://hlinkshowjump?jump=endshow" highlightClick="1"/>
          </p:cNvPr>
          <p:cNvSpPr/>
          <p:nvPr/>
        </p:nvSpPr>
        <p:spPr>
          <a:xfrm>
            <a:off x="8352420" y="332656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sym typeface="Wingdings 2"/>
              </a:rPr>
              <a:t></a:t>
            </a:r>
            <a:endParaRPr lang="ru-RU" sz="32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Управляющая кнопка: настраиваемая 4">
            <a:hlinkClick r:id="rId41" action="ppaction://hlinksldjump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</a:t>
            </a:r>
            <a:endParaRPr lang="ru-RU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45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Скажи по-русски 1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sp>
        <p:nvSpPr>
          <p:cNvPr id="4" name="Управляющая кнопка: настраиваемая 3">
            <a:hlinkClick r:id="" action="ppaction://hlinkshowjump?jump=nextslide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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99592" y="1268760"/>
            <a:ext cx="5868000" cy="86409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libri" panose="020F0502020204030204" pitchFamily="34" charset="0"/>
              </a:rPr>
              <a:t>Леди вышла из фаэтона,</a:t>
            </a:r>
          </a:p>
          <a:p>
            <a:pPr algn="ctr"/>
            <a:r>
              <a:rPr lang="ru-RU" sz="2400" b="1" dirty="0" smtClean="0">
                <a:latin typeface="Calibri" panose="020F0502020204030204" pitchFamily="34" charset="0"/>
              </a:rPr>
              <a:t> лошади побежали быстрее</a:t>
            </a:r>
            <a:endParaRPr lang="ru-RU" sz="2400" b="1" dirty="0">
              <a:latin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4677719"/>
            <a:ext cx="3780000" cy="183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26"/>
          <p:cNvGrpSpPr/>
          <p:nvPr/>
        </p:nvGrpSpPr>
        <p:grpSpPr>
          <a:xfrm>
            <a:off x="375064" y="3460719"/>
            <a:ext cx="3816000" cy="1224000"/>
            <a:chOff x="4572000" y="2401498"/>
            <a:chExt cx="4361143" cy="1224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8" name="Равнобедренный треугольник 7"/>
            <p:cNvSpPr/>
            <p:nvPr/>
          </p:nvSpPr>
          <p:spPr>
            <a:xfrm>
              <a:off x="4572000" y="2401498"/>
              <a:ext cx="4361143" cy="1224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 flipV="1">
              <a:off x="4579799" y="2401498"/>
              <a:ext cx="2180572" cy="1224000"/>
            </a:xfrm>
            <a:prstGeom prst="line">
              <a:avLst/>
            </a:prstGeom>
            <a:grp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 flipV="1">
              <a:off x="6744773" y="2401498"/>
              <a:ext cx="2180572" cy="1224000"/>
            </a:xfrm>
            <a:prstGeom prst="line">
              <a:avLst/>
            </a:prstGeom>
            <a:grp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Скругленный прямоугольник 11"/>
          <p:cNvSpPr/>
          <p:nvPr/>
        </p:nvSpPr>
        <p:spPr>
          <a:xfrm>
            <a:off x="486572" y="5174502"/>
            <a:ext cx="3672000" cy="1080000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libri" panose="020F0502020204030204" pitchFamily="34" charset="0"/>
              </a:rPr>
              <a:t>Баба с воза – кобыле легче</a:t>
            </a:r>
            <a:endParaRPr lang="ru-RU" sz="2400" b="1" dirty="0">
              <a:latin typeface="Calibri" panose="020F0502020204030204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86011" y="4696769"/>
            <a:ext cx="3780000" cy="1836000"/>
            <a:chOff x="4572000" y="3429000"/>
            <a:chExt cx="4320000" cy="2448000"/>
          </a:xfrm>
          <a:solidFill>
            <a:srgbClr val="92D050"/>
          </a:solidFill>
        </p:grpSpPr>
        <p:sp>
          <p:nvSpPr>
            <p:cNvPr id="14" name="Равнобедренный треугольник 13"/>
            <p:cNvSpPr/>
            <p:nvPr/>
          </p:nvSpPr>
          <p:spPr>
            <a:xfrm rot="5400000">
              <a:off x="4428000" y="3573000"/>
              <a:ext cx="2448000" cy="2160000"/>
            </a:xfrm>
            <a:prstGeom prst="triangl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Равнобедренный треугольник 14"/>
            <p:cNvSpPr/>
            <p:nvPr/>
          </p:nvSpPr>
          <p:spPr>
            <a:xfrm rot="16200000" flipH="1">
              <a:off x="6588000" y="3573000"/>
              <a:ext cx="2448000" cy="2160000"/>
            </a:xfrm>
            <a:prstGeom prst="triangl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Равнобедренный треугольник 15"/>
            <p:cNvSpPr/>
            <p:nvPr/>
          </p:nvSpPr>
          <p:spPr>
            <a:xfrm>
              <a:off x="4572000" y="4653000"/>
              <a:ext cx="4320000" cy="1224000"/>
            </a:xfrm>
            <a:prstGeom prst="triangl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Равнобедренный треугольник 16"/>
          <p:cNvSpPr/>
          <p:nvPr/>
        </p:nvSpPr>
        <p:spPr>
          <a:xfrm flipV="1">
            <a:off x="384397" y="4692938"/>
            <a:ext cx="3780000" cy="1044000"/>
          </a:xfrm>
          <a:prstGeom prst="triangle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50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8 -2.44218E-6 L -0.00538 -0.36447 L 0.42761 -0.36447 " pathEditMode="relative" rAng="0" ptsTypes="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182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Скажи по-русски 2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sp>
        <p:nvSpPr>
          <p:cNvPr id="4" name="Управляющая кнопка: настраиваемая 3">
            <a:hlinkClick r:id="" action="ppaction://hlinkshowjump?jump=nextslide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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4677719"/>
            <a:ext cx="3780000" cy="183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26"/>
          <p:cNvGrpSpPr/>
          <p:nvPr/>
        </p:nvGrpSpPr>
        <p:grpSpPr>
          <a:xfrm>
            <a:off x="375064" y="3460719"/>
            <a:ext cx="3816000" cy="1224000"/>
            <a:chOff x="4572000" y="2401498"/>
            <a:chExt cx="4361143" cy="1224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8" name="Равнобедренный треугольник 7"/>
            <p:cNvSpPr/>
            <p:nvPr/>
          </p:nvSpPr>
          <p:spPr>
            <a:xfrm>
              <a:off x="4572000" y="2401498"/>
              <a:ext cx="4361143" cy="1224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 flipV="1">
              <a:off x="4579799" y="2401498"/>
              <a:ext cx="2180572" cy="1224000"/>
            </a:xfrm>
            <a:prstGeom prst="line">
              <a:avLst/>
            </a:prstGeom>
            <a:grp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 flipV="1">
              <a:off x="6744773" y="2401498"/>
              <a:ext cx="2180572" cy="1224000"/>
            </a:xfrm>
            <a:prstGeom prst="line">
              <a:avLst/>
            </a:prstGeom>
            <a:grp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Скругленный прямоугольник 11"/>
          <p:cNvSpPr/>
          <p:nvPr/>
        </p:nvSpPr>
        <p:spPr>
          <a:xfrm>
            <a:off x="450947" y="5174502"/>
            <a:ext cx="3672000" cy="1080000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libri" panose="020F0502020204030204" pitchFamily="34" charset="0"/>
              </a:rPr>
              <a:t>Яйца курицу не учат</a:t>
            </a:r>
            <a:endParaRPr lang="ru-RU" sz="2400" b="1" dirty="0">
              <a:latin typeface="Calibri" panose="020F0502020204030204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86011" y="4696769"/>
            <a:ext cx="3780000" cy="1836000"/>
            <a:chOff x="4572000" y="3429000"/>
            <a:chExt cx="4320000" cy="2448000"/>
          </a:xfrm>
          <a:solidFill>
            <a:srgbClr val="92D050"/>
          </a:solidFill>
        </p:grpSpPr>
        <p:sp>
          <p:nvSpPr>
            <p:cNvPr id="14" name="Равнобедренный треугольник 13"/>
            <p:cNvSpPr/>
            <p:nvPr/>
          </p:nvSpPr>
          <p:spPr>
            <a:xfrm rot="5400000">
              <a:off x="4428000" y="3573000"/>
              <a:ext cx="2448000" cy="2160000"/>
            </a:xfrm>
            <a:prstGeom prst="triangl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Равнобедренный треугольник 14"/>
            <p:cNvSpPr/>
            <p:nvPr/>
          </p:nvSpPr>
          <p:spPr>
            <a:xfrm rot="16200000" flipH="1">
              <a:off x="6588000" y="3573000"/>
              <a:ext cx="2448000" cy="2160000"/>
            </a:xfrm>
            <a:prstGeom prst="triangl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Равнобедренный треугольник 15"/>
            <p:cNvSpPr/>
            <p:nvPr/>
          </p:nvSpPr>
          <p:spPr>
            <a:xfrm>
              <a:off x="4572000" y="4653000"/>
              <a:ext cx="4320000" cy="1224000"/>
            </a:xfrm>
            <a:prstGeom prst="triangl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Равнобедренный треугольник 16"/>
          <p:cNvSpPr/>
          <p:nvPr/>
        </p:nvSpPr>
        <p:spPr>
          <a:xfrm flipV="1">
            <a:off x="384397" y="4692938"/>
            <a:ext cx="3780000" cy="1044000"/>
          </a:xfrm>
          <a:prstGeom prst="triangle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99592" y="1268760"/>
            <a:ext cx="5868000" cy="86409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libri" panose="020F0502020204030204" pitchFamily="34" charset="0"/>
              </a:rPr>
              <a:t>Конфликт поколений в курятнике</a:t>
            </a:r>
            <a:endParaRPr lang="ru-RU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24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-2.44218E-6 L -0.00174 -0.36447 L 0.43125 -0.36447 " pathEditMode="relative" rAng="0" ptsTypes="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182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Скажи по-русски 3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sp>
        <p:nvSpPr>
          <p:cNvPr id="4" name="Управляющая кнопка: настраиваемая 3">
            <a:hlinkClick r:id="" action="ppaction://hlinkshowjump?jump=nextslide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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4677719"/>
            <a:ext cx="3780000" cy="183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26"/>
          <p:cNvGrpSpPr/>
          <p:nvPr/>
        </p:nvGrpSpPr>
        <p:grpSpPr>
          <a:xfrm>
            <a:off x="375064" y="3460719"/>
            <a:ext cx="3816000" cy="1224000"/>
            <a:chOff x="4572000" y="2401498"/>
            <a:chExt cx="4361143" cy="1224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8" name="Равнобедренный треугольник 7"/>
            <p:cNvSpPr/>
            <p:nvPr/>
          </p:nvSpPr>
          <p:spPr>
            <a:xfrm>
              <a:off x="4572000" y="2401498"/>
              <a:ext cx="4361143" cy="1224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 flipV="1">
              <a:off x="4579799" y="2401498"/>
              <a:ext cx="2180572" cy="1224000"/>
            </a:xfrm>
            <a:prstGeom prst="line">
              <a:avLst/>
            </a:prstGeom>
            <a:grp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 flipV="1">
              <a:off x="6744773" y="2401498"/>
              <a:ext cx="2180572" cy="1224000"/>
            </a:xfrm>
            <a:prstGeom prst="line">
              <a:avLst/>
            </a:prstGeom>
            <a:grp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Скругленный прямоугольник 11"/>
          <p:cNvSpPr/>
          <p:nvPr/>
        </p:nvSpPr>
        <p:spPr>
          <a:xfrm>
            <a:off x="450947" y="5174502"/>
            <a:ext cx="3672000" cy="1080000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libri" panose="020F0502020204030204" pitchFamily="34" charset="0"/>
              </a:rPr>
              <a:t>Первый блин комом</a:t>
            </a:r>
            <a:endParaRPr lang="ru-RU" sz="2400" b="1" dirty="0">
              <a:latin typeface="Calibri" panose="020F0502020204030204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86011" y="4696769"/>
            <a:ext cx="3780000" cy="1836000"/>
            <a:chOff x="4572000" y="3429000"/>
            <a:chExt cx="4320000" cy="2448000"/>
          </a:xfrm>
          <a:solidFill>
            <a:srgbClr val="92D050"/>
          </a:solidFill>
        </p:grpSpPr>
        <p:sp>
          <p:nvSpPr>
            <p:cNvPr id="14" name="Равнобедренный треугольник 13"/>
            <p:cNvSpPr/>
            <p:nvPr/>
          </p:nvSpPr>
          <p:spPr>
            <a:xfrm rot="5400000">
              <a:off x="4428000" y="3573000"/>
              <a:ext cx="2448000" cy="2160000"/>
            </a:xfrm>
            <a:prstGeom prst="triangl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Равнобедренный треугольник 14"/>
            <p:cNvSpPr/>
            <p:nvPr/>
          </p:nvSpPr>
          <p:spPr>
            <a:xfrm rot="16200000" flipH="1">
              <a:off x="6588000" y="3573000"/>
              <a:ext cx="2448000" cy="2160000"/>
            </a:xfrm>
            <a:prstGeom prst="triangl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Равнобедренный треугольник 15"/>
            <p:cNvSpPr/>
            <p:nvPr/>
          </p:nvSpPr>
          <p:spPr>
            <a:xfrm>
              <a:off x="4572000" y="4653000"/>
              <a:ext cx="4320000" cy="1224000"/>
            </a:xfrm>
            <a:prstGeom prst="triangl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Равнобедренный треугольник 16"/>
          <p:cNvSpPr/>
          <p:nvPr/>
        </p:nvSpPr>
        <p:spPr>
          <a:xfrm flipV="1">
            <a:off x="384397" y="4692938"/>
            <a:ext cx="3780000" cy="1044000"/>
          </a:xfrm>
          <a:prstGeom prst="triangle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99592" y="1268760"/>
            <a:ext cx="5868000" cy="86409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libri" panose="020F0502020204030204" pitchFamily="34" charset="0"/>
              </a:rPr>
              <a:t>Первый из них всегда обречён</a:t>
            </a:r>
            <a:endParaRPr lang="ru-RU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47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-2.44218E-6 L -0.00174 -0.36447 L 0.43125 -0.36447 " pathEditMode="relative" rAng="0" ptsTypes="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182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Скажи по-русски 4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sp>
        <p:nvSpPr>
          <p:cNvPr id="4" name="Управляющая кнопка: настраиваемая 3">
            <a:hlinkClick r:id="" action="ppaction://hlinkshowjump?jump=nextslide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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4677719"/>
            <a:ext cx="3780000" cy="183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26"/>
          <p:cNvGrpSpPr/>
          <p:nvPr/>
        </p:nvGrpSpPr>
        <p:grpSpPr>
          <a:xfrm>
            <a:off x="375064" y="3460719"/>
            <a:ext cx="3816000" cy="1224000"/>
            <a:chOff x="4572000" y="2401498"/>
            <a:chExt cx="4361143" cy="1224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8" name="Равнобедренный треугольник 7"/>
            <p:cNvSpPr/>
            <p:nvPr/>
          </p:nvSpPr>
          <p:spPr>
            <a:xfrm>
              <a:off x="4572000" y="2401498"/>
              <a:ext cx="4361143" cy="1224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 flipV="1">
              <a:off x="4579799" y="2401498"/>
              <a:ext cx="2180572" cy="1224000"/>
            </a:xfrm>
            <a:prstGeom prst="line">
              <a:avLst/>
            </a:prstGeom>
            <a:grp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 flipV="1">
              <a:off x="6744773" y="2401498"/>
              <a:ext cx="2180572" cy="1224000"/>
            </a:xfrm>
            <a:prstGeom prst="line">
              <a:avLst/>
            </a:prstGeom>
            <a:grp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Скругленный прямоугольник 11"/>
          <p:cNvSpPr/>
          <p:nvPr/>
        </p:nvSpPr>
        <p:spPr>
          <a:xfrm>
            <a:off x="450947" y="5174502"/>
            <a:ext cx="3672000" cy="1080000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libri" panose="020F0502020204030204" pitchFamily="34" charset="0"/>
              </a:rPr>
              <a:t>Старый друг лучше новых двух</a:t>
            </a:r>
            <a:endParaRPr lang="ru-RU" sz="2400" b="1" dirty="0">
              <a:latin typeface="Calibri" panose="020F0502020204030204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86011" y="4696769"/>
            <a:ext cx="3780000" cy="1836000"/>
            <a:chOff x="4572000" y="3429000"/>
            <a:chExt cx="4320000" cy="2448000"/>
          </a:xfrm>
          <a:solidFill>
            <a:srgbClr val="92D050"/>
          </a:solidFill>
        </p:grpSpPr>
        <p:sp>
          <p:nvSpPr>
            <p:cNvPr id="14" name="Равнобедренный треугольник 13"/>
            <p:cNvSpPr/>
            <p:nvPr/>
          </p:nvSpPr>
          <p:spPr>
            <a:xfrm rot="5400000">
              <a:off x="4428000" y="3573000"/>
              <a:ext cx="2448000" cy="2160000"/>
            </a:xfrm>
            <a:prstGeom prst="triangl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Равнобедренный треугольник 14"/>
            <p:cNvSpPr/>
            <p:nvPr/>
          </p:nvSpPr>
          <p:spPr>
            <a:xfrm rot="16200000" flipH="1">
              <a:off x="6588000" y="3573000"/>
              <a:ext cx="2448000" cy="2160000"/>
            </a:xfrm>
            <a:prstGeom prst="triangl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Равнобедренный треугольник 15"/>
            <p:cNvSpPr/>
            <p:nvPr/>
          </p:nvSpPr>
          <p:spPr>
            <a:xfrm>
              <a:off x="4572000" y="4653000"/>
              <a:ext cx="4320000" cy="1224000"/>
            </a:xfrm>
            <a:prstGeom prst="triangl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Равнобедренный треугольник 16"/>
          <p:cNvSpPr/>
          <p:nvPr/>
        </p:nvSpPr>
        <p:spPr>
          <a:xfrm flipV="1">
            <a:off x="384397" y="4692938"/>
            <a:ext cx="3780000" cy="1044000"/>
          </a:xfrm>
          <a:prstGeom prst="triangle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99592" y="1268760"/>
            <a:ext cx="5868000" cy="86409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libri" panose="020F0502020204030204" pitchFamily="34" charset="0"/>
              </a:rPr>
              <a:t>Один старый и два новых</a:t>
            </a:r>
            <a:endParaRPr lang="ru-RU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55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-2.44218E-6 L -0.00174 -0.36447 L 0.43125 -0.36447 " pathEditMode="relative" rAng="0" ptsTypes="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182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Скажи по-русски 5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sp>
        <p:nvSpPr>
          <p:cNvPr id="4" name="Управляющая кнопка: настраиваемая 3">
            <a:hlinkClick r:id="" action="ppaction://hlinkshowjump?jump=nextslide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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4677719"/>
            <a:ext cx="3780000" cy="183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26"/>
          <p:cNvGrpSpPr/>
          <p:nvPr/>
        </p:nvGrpSpPr>
        <p:grpSpPr>
          <a:xfrm>
            <a:off x="375064" y="3460719"/>
            <a:ext cx="3816000" cy="1224000"/>
            <a:chOff x="4572000" y="2401498"/>
            <a:chExt cx="4361143" cy="1224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8" name="Равнобедренный треугольник 7"/>
            <p:cNvSpPr/>
            <p:nvPr/>
          </p:nvSpPr>
          <p:spPr>
            <a:xfrm>
              <a:off x="4572000" y="2401498"/>
              <a:ext cx="4361143" cy="1224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 flipV="1">
              <a:off x="4579799" y="2401498"/>
              <a:ext cx="2180572" cy="1224000"/>
            </a:xfrm>
            <a:prstGeom prst="line">
              <a:avLst/>
            </a:prstGeom>
            <a:grp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 flipV="1">
              <a:off x="6744773" y="2401498"/>
              <a:ext cx="2180572" cy="1224000"/>
            </a:xfrm>
            <a:prstGeom prst="line">
              <a:avLst/>
            </a:prstGeom>
            <a:grp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Скругленный прямоугольник 11"/>
          <p:cNvSpPr/>
          <p:nvPr/>
        </p:nvSpPr>
        <p:spPr>
          <a:xfrm>
            <a:off x="450947" y="5174502"/>
            <a:ext cx="3672000" cy="1080000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libri" panose="020F0502020204030204" pitchFamily="34" charset="0"/>
              </a:rPr>
              <a:t>Щи да каша - пища наша</a:t>
            </a:r>
            <a:endParaRPr lang="ru-RU" sz="2400" b="1" dirty="0">
              <a:latin typeface="Calibri" panose="020F0502020204030204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86011" y="4696769"/>
            <a:ext cx="3780000" cy="1836000"/>
            <a:chOff x="4572000" y="3429000"/>
            <a:chExt cx="4320000" cy="2448000"/>
          </a:xfrm>
          <a:solidFill>
            <a:srgbClr val="92D050"/>
          </a:solidFill>
        </p:grpSpPr>
        <p:sp>
          <p:nvSpPr>
            <p:cNvPr id="14" name="Равнобедренный треугольник 13"/>
            <p:cNvSpPr/>
            <p:nvPr/>
          </p:nvSpPr>
          <p:spPr>
            <a:xfrm rot="5400000">
              <a:off x="4428000" y="3573000"/>
              <a:ext cx="2448000" cy="2160000"/>
            </a:xfrm>
            <a:prstGeom prst="triangl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Равнобедренный треугольник 14"/>
            <p:cNvSpPr/>
            <p:nvPr/>
          </p:nvSpPr>
          <p:spPr>
            <a:xfrm rot="16200000" flipH="1">
              <a:off x="6588000" y="3573000"/>
              <a:ext cx="2448000" cy="2160000"/>
            </a:xfrm>
            <a:prstGeom prst="triangl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Равнобедренный треугольник 15"/>
            <p:cNvSpPr/>
            <p:nvPr/>
          </p:nvSpPr>
          <p:spPr>
            <a:xfrm>
              <a:off x="4572000" y="4653000"/>
              <a:ext cx="4320000" cy="1224000"/>
            </a:xfrm>
            <a:prstGeom prst="triangl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Равнобедренный треугольник 16"/>
          <p:cNvSpPr/>
          <p:nvPr/>
        </p:nvSpPr>
        <p:spPr>
          <a:xfrm flipV="1">
            <a:off x="384397" y="4692938"/>
            <a:ext cx="3780000" cy="1044000"/>
          </a:xfrm>
          <a:prstGeom prst="triangle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99592" y="1268760"/>
            <a:ext cx="5868000" cy="86409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libri" panose="020F0502020204030204" pitchFamily="34" charset="0"/>
              </a:rPr>
              <a:t>Русская национальная кухня</a:t>
            </a:r>
            <a:endParaRPr lang="ru-RU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70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-2.44218E-6 L -0.00174 -0.36447 L 0.43125 -0.36447 " pathEditMode="relative" rAng="0" ptsTypes="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182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_AlgeriusCaps" pitchFamily="82" charset="-52"/>
              </a:rPr>
              <a:t>Скажи по-русски 6</a:t>
            </a:r>
            <a:endParaRPr lang="ru-RU" sz="3200" b="1" dirty="0">
              <a:solidFill>
                <a:srgbClr val="C00000"/>
              </a:solidFill>
              <a:latin typeface="a_AlgeriusCaps" pitchFamily="8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4677719"/>
            <a:ext cx="3780000" cy="183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26"/>
          <p:cNvGrpSpPr/>
          <p:nvPr/>
        </p:nvGrpSpPr>
        <p:grpSpPr>
          <a:xfrm>
            <a:off x="375064" y="3460719"/>
            <a:ext cx="3816000" cy="1224000"/>
            <a:chOff x="4572000" y="2401498"/>
            <a:chExt cx="4361143" cy="1224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8" name="Равнобедренный треугольник 7"/>
            <p:cNvSpPr/>
            <p:nvPr/>
          </p:nvSpPr>
          <p:spPr>
            <a:xfrm>
              <a:off x="4572000" y="2401498"/>
              <a:ext cx="4361143" cy="1224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 flipV="1">
              <a:off x="4579799" y="2401498"/>
              <a:ext cx="2180572" cy="1224000"/>
            </a:xfrm>
            <a:prstGeom prst="line">
              <a:avLst/>
            </a:prstGeom>
            <a:grp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 flipV="1">
              <a:off x="6744773" y="2401498"/>
              <a:ext cx="2180572" cy="1224000"/>
            </a:xfrm>
            <a:prstGeom prst="line">
              <a:avLst/>
            </a:prstGeom>
            <a:grp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Скругленный прямоугольник 11"/>
          <p:cNvSpPr/>
          <p:nvPr/>
        </p:nvSpPr>
        <p:spPr>
          <a:xfrm>
            <a:off x="450947" y="5174502"/>
            <a:ext cx="3672000" cy="1080000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libri" panose="020F0502020204030204" pitchFamily="34" charset="0"/>
              </a:rPr>
              <a:t>Волков бояться – в лес не ходить</a:t>
            </a:r>
            <a:endParaRPr lang="ru-RU" sz="2400" b="1" dirty="0">
              <a:latin typeface="Calibri" panose="020F0502020204030204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86011" y="4696769"/>
            <a:ext cx="3780000" cy="1836000"/>
            <a:chOff x="4572000" y="3429000"/>
            <a:chExt cx="4320000" cy="2448000"/>
          </a:xfrm>
          <a:solidFill>
            <a:srgbClr val="92D050"/>
          </a:solidFill>
        </p:grpSpPr>
        <p:sp>
          <p:nvSpPr>
            <p:cNvPr id="14" name="Равнобедренный треугольник 13"/>
            <p:cNvSpPr/>
            <p:nvPr/>
          </p:nvSpPr>
          <p:spPr>
            <a:xfrm rot="5400000">
              <a:off x="4428000" y="3573000"/>
              <a:ext cx="2448000" cy="2160000"/>
            </a:xfrm>
            <a:prstGeom prst="triangl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Равнобедренный треугольник 14"/>
            <p:cNvSpPr/>
            <p:nvPr/>
          </p:nvSpPr>
          <p:spPr>
            <a:xfrm rot="16200000" flipH="1">
              <a:off x="6588000" y="3573000"/>
              <a:ext cx="2448000" cy="2160000"/>
            </a:xfrm>
            <a:prstGeom prst="triangl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Равнобедренный треугольник 15"/>
            <p:cNvSpPr/>
            <p:nvPr/>
          </p:nvSpPr>
          <p:spPr>
            <a:xfrm>
              <a:off x="4572000" y="4653000"/>
              <a:ext cx="4320000" cy="1224000"/>
            </a:xfrm>
            <a:prstGeom prst="triangl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Равнобедренный треугольник 16"/>
          <p:cNvSpPr/>
          <p:nvPr/>
        </p:nvSpPr>
        <p:spPr>
          <a:xfrm flipV="1">
            <a:off x="384397" y="4692938"/>
            <a:ext cx="3780000" cy="1044000"/>
          </a:xfrm>
          <a:prstGeom prst="triangle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99592" y="1268760"/>
            <a:ext cx="5868000" cy="86409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libri" panose="020F0502020204030204" pitchFamily="34" charset="0"/>
              </a:rPr>
              <a:t>Безделье от страха</a:t>
            </a:r>
            <a:endParaRPr lang="ru-RU" sz="2400" b="1" dirty="0">
              <a:latin typeface="Calibri" panose="020F0502020204030204" pitchFamily="34" charset="0"/>
            </a:endParaRPr>
          </a:p>
        </p:txBody>
      </p:sp>
      <p:sp>
        <p:nvSpPr>
          <p:cNvPr id="19" name="Управляющая кнопка: настраиваемая 18">
            <a:hlinkClick r:id="rId3" action="ppaction://hlinksldjump" highlightClick="1"/>
          </p:cNvPr>
          <p:cNvSpPr/>
          <p:nvPr/>
        </p:nvSpPr>
        <p:spPr>
          <a:xfrm>
            <a:off x="8352420" y="6069265"/>
            <a:ext cx="486850" cy="486850"/>
          </a:xfrm>
          <a:prstGeom prst="actionButtonBlank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Wingdings"/>
              </a:rPr>
              <a:t></a:t>
            </a:r>
            <a:endParaRPr lang="ru-RU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57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-2.44218E-6 L -0.00174 -0.36447 L 0.43125 -0.36447 " pathEditMode="relative" rAng="0" ptsTypes="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182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9" grpId="0" animBg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Другая 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8DB3E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1972</TotalTime>
  <Words>1047</Words>
  <Application>Microsoft Office PowerPoint</Application>
  <PresentationFormat>Экран (4:3)</PresentationFormat>
  <Paragraphs>346</Paragraphs>
  <Slides>38</Slides>
  <Notes>34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7" baseType="lpstr">
      <vt:lpstr>Arial</vt:lpstr>
      <vt:lpstr>Wingdings 2</vt:lpstr>
      <vt:lpstr>Calibri</vt:lpstr>
      <vt:lpstr>Franklin Gothic Medium</vt:lpstr>
      <vt:lpstr>Symbol</vt:lpstr>
      <vt:lpstr>a_AlgeriusCaps</vt:lpstr>
      <vt:lpstr>Cambria</vt:lpstr>
      <vt:lpstr>Wingdings</vt:lpstr>
      <vt:lpstr>Оформление по умолчанию</vt:lpstr>
      <vt:lpstr>«ИГРЫ РАЗУМА» интерактивная игра</vt:lpstr>
      <vt:lpstr>Игровое поле</vt:lpstr>
      <vt:lpstr>Презентация PowerPoint</vt:lpstr>
      <vt:lpstr>Скажи по-русски 1</vt:lpstr>
      <vt:lpstr>Скажи по-русски 2</vt:lpstr>
      <vt:lpstr>Скажи по-русски 3</vt:lpstr>
      <vt:lpstr>Скажи по-русски 4</vt:lpstr>
      <vt:lpstr>Скажи по-русски 5</vt:lpstr>
      <vt:lpstr>Скажи по-русски 6</vt:lpstr>
      <vt:lpstr>Угадай-ка 1</vt:lpstr>
      <vt:lpstr>Угадай-ка 2</vt:lpstr>
      <vt:lpstr>Угадай-ка 3</vt:lpstr>
      <vt:lpstr>Угадай-ка 4</vt:lpstr>
      <vt:lpstr>Угадай-ка 5</vt:lpstr>
      <vt:lpstr>Угадай-ка 6</vt:lpstr>
      <vt:lpstr>Поставь диагноз</vt:lpstr>
      <vt:lpstr>Национальное блюдо 1</vt:lpstr>
      <vt:lpstr>Национальное блюдо 2</vt:lpstr>
      <vt:lpstr>Национальное блюдо 3</vt:lpstr>
      <vt:lpstr>Национальное блюдо 4</vt:lpstr>
      <vt:lpstr>Национальное блюдо 5</vt:lpstr>
      <vt:lpstr>Национальное блюдо 6</vt:lpstr>
      <vt:lpstr>Кто как «разговаривает» 1</vt:lpstr>
      <vt:lpstr>Кто как «разговаривает» 2</vt:lpstr>
      <vt:lpstr>Кто как «разговаривает» 3</vt:lpstr>
      <vt:lpstr>Кто как «разговаривает» 4</vt:lpstr>
      <vt:lpstr>Кто как «разговаривает» 5</vt:lpstr>
      <vt:lpstr>Кто как «разговаривает» 6</vt:lpstr>
      <vt:lpstr>Слова на букву «П»</vt:lpstr>
      <vt:lpstr>«Буквенная» математика</vt:lpstr>
      <vt:lpstr>Картины, картины 1</vt:lpstr>
      <vt:lpstr>Картины, картины 2</vt:lpstr>
      <vt:lpstr>Картины, картины 3</vt:lpstr>
      <vt:lpstr>Картины, картины 4</vt:lpstr>
      <vt:lpstr>Картины, картины 5</vt:lpstr>
      <vt:lpstr>Картины, картины 6</vt:lpstr>
      <vt:lpstr>Источники содержания</vt:lpstr>
      <vt:lpstr>Источники иллюстраций и музыки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280</cp:revision>
  <cp:lastPrinted>2017-07-20T12:31:17Z</cp:lastPrinted>
  <dcterms:created xsi:type="dcterms:W3CDTF">2010-04-23T03:00:43Z</dcterms:created>
  <dcterms:modified xsi:type="dcterms:W3CDTF">2020-03-23T08:25:19Z</dcterms:modified>
</cp:coreProperties>
</file>