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-9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64EC-F5DB-44D2-8B64-9419DE018842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69CC-4686-425C-8E1D-87A747FC16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813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64EC-F5DB-44D2-8B64-9419DE018842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69CC-4686-425C-8E1D-87A747FC16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60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64EC-F5DB-44D2-8B64-9419DE018842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69CC-4686-425C-8E1D-87A747FC16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944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64EC-F5DB-44D2-8B64-9419DE018842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69CC-4686-425C-8E1D-87A747FC16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66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64EC-F5DB-44D2-8B64-9419DE018842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69CC-4686-425C-8E1D-87A747FC16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581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64EC-F5DB-44D2-8B64-9419DE018842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69CC-4686-425C-8E1D-87A747FC16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959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64EC-F5DB-44D2-8B64-9419DE018842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69CC-4686-425C-8E1D-87A747FC16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97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64EC-F5DB-44D2-8B64-9419DE018842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69CC-4686-425C-8E1D-87A747FC16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035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64EC-F5DB-44D2-8B64-9419DE018842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69CC-4686-425C-8E1D-87A747FC16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203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64EC-F5DB-44D2-8B64-9419DE018842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69CC-4686-425C-8E1D-87A747FC16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772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64EC-F5DB-44D2-8B64-9419DE018842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69CC-4686-425C-8E1D-87A747FC16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528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A64EC-F5DB-44D2-8B64-9419DE018842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69CC-4686-425C-8E1D-87A747FC16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229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84" y="0"/>
            <a:ext cx="481201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5870" y="448408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3886" y="1529861"/>
            <a:ext cx="50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02947" y="1529860"/>
            <a:ext cx="50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03886" y="2413337"/>
            <a:ext cx="50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02947" y="2413336"/>
            <a:ext cx="50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3886" y="3099135"/>
            <a:ext cx="50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2947" y="3176953"/>
            <a:ext cx="50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3886" y="3982611"/>
            <a:ext cx="50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2947" y="4060429"/>
            <a:ext cx="50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3886" y="4829604"/>
            <a:ext cx="50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30499" y="5659011"/>
            <a:ext cx="50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7502" y="5635566"/>
            <a:ext cx="50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40889" y="4871949"/>
            <a:ext cx="50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746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рямоугольни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9655" y="1830897"/>
            <a:ext cx="1664460" cy="90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ром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331083">
            <a:off x="4143005" y="3146561"/>
            <a:ext cx="815424" cy="130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прямоугольни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897705" y="2217757"/>
            <a:ext cx="1664460" cy="90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прямоугольни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579914" y="4482845"/>
            <a:ext cx="1664460" cy="90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прямоугольни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01030" y="2252926"/>
            <a:ext cx="1664460" cy="90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прямоугольни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345" y="1864798"/>
            <a:ext cx="1664460" cy="90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ром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925572">
            <a:off x="7518302" y="3202639"/>
            <a:ext cx="815424" cy="130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прямоугольни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27180" y="4540193"/>
            <a:ext cx="1664460" cy="90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570998" y="462585"/>
            <a:ext cx="10747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Сконструируй 2 детали зеркально, как показано на схеме и соедини их  по контуру дополнительными  квадратами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288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29</Words>
  <Application>Microsoft Office PowerPoint</Application>
  <PresentationFormat>Произвольный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12</cp:revision>
  <dcterms:created xsi:type="dcterms:W3CDTF">2020-03-12T07:39:29Z</dcterms:created>
  <dcterms:modified xsi:type="dcterms:W3CDTF">2020-04-07T06:48:46Z</dcterms:modified>
</cp:coreProperties>
</file>